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76" r:id="rId11"/>
    <p:sldId id="277" r:id="rId12"/>
    <p:sldId id="267" r:id="rId13"/>
    <p:sldId id="264" r:id="rId14"/>
    <p:sldId id="265" r:id="rId15"/>
    <p:sldId id="266" r:id="rId16"/>
    <p:sldId id="275" r:id="rId17"/>
    <p:sldId id="268" r:id="rId18"/>
    <p:sldId id="278" r:id="rId19"/>
    <p:sldId id="279" r:id="rId20"/>
    <p:sldId id="286" r:id="rId21"/>
    <p:sldId id="289" r:id="rId22"/>
    <p:sldId id="282" r:id="rId23"/>
    <p:sldId id="288" r:id="rId24"/>
    <p:sldId id="287" r:id="rId25"/>
    <p:sldId id="280" r:id="rId26"/>
    <p:sldId id="290" r:id="rId27"/>
    <p:sldId id="284" r:id="rId28"/>
    <p:sldId id="269" r:id="rId29"/>
    <p:sldId id="272" r:id="rId30"/>
    <p:sldId id="273" r:id="rId31"/>
    <p:sldId id="274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03C7-6176-44A6-AA60-139830BE7B6D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V.MOHAN, VICE PRINCIPAL, EGSPEC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49830-AA94-419E-AD8F-DA5DAD94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F456-1A91-4A89-B9A8-10F69AFA4FC2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V.MOHAN, VICE PRINCIPAL, EGSPEC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C0D0-DB2C-4407-8023-96D7C1B63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C0D0-DB2C-4407-8023-96D7C1B63D1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V.MOHAN, VICE PRINCIPAL, EGSPEC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0C1AD61-9C6E-43A7-9EEE-47675BCBF40E}" type="datetime1">
              <a:rPr lang="en-US" smtClean="0"/>
              <a:pPr/>
              <a:t>1/20/2014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V.MOHAN, VICE PRINCIPAL, EGSPEC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93C0D0-DB2C-4407-8023-96D7C1B63D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E386406-1043-42A6-86FF-312A5EF33791}" type="datetime1">
              <a:rPr lang="en-US" smtClean="0"/>
              <a:pPr/>
              <a:t>1/20/2014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38E9-1E50-44C6-ABD5-E13ECB496C31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14A-AD3A-4424-A7FC-4577A5AF7BED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D047-BADE-44FF-87C3-359AF00377FE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67B-D28C-4E99-B8D6-3D80D6570B55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1A4-A08B-4676-ADF9-F3214ACCB856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1C07-1708-46AC-93A3-562F09F6073D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EA44-7F72-4D5D-903E-41AEFF6EB3D1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EC71-4B48-4E27-B2DD-89802ACD532E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3694-2CBA-40E1-A978-782EBD97EE9D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CCF6-C3AD-4821-81D7-9A6FA41A408A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1D85E-9226-4726-B272-EDA6DABF934B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480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GE6252    BASIC ELECTRICAL AND ELECTRONICS ENGINEERING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/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V.MOHAN, VICE PRINCIPAL, EGSPEC</a:t>
            </a:r>
            <a:r>
              <a:rPr lang="en-US" sz="2200" b="1" dirty="0" smtClean="0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Electric circuits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Active elements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Passive elements                      R       L       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SOURCES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AC &amp;  DC SOURCES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(Alternating current –AC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Direct current – DC)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VOLTAGE &amp; CURRENT SOURCES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Voltage source – voltage constant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Current source – current constant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267199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0"/>
            <a:ext cx="3200400" cy="204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OHMS LAW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OHM’S LAW</a:t>
            </a:r>
          </a:p>
          <a:p>
            <a:r>
              <a:rPr lang="en-US" dirty="0" smtClean="0"/>
              <a:t>The current flowing through the electric current is directly proportional to the potential difference across the current and inversely proportional to the resistance of the current at constant temperature.</a:t>
            </a:r>
          </a:p>
          <a:p>
            <a:pPr>
              <a:buNone/>
            </a:pPr>
            <a:r>
              <a:rPr lang="en-US" dirty="0" smtClean="0"/>
              <a:t>                          I = V/R</a:t>
            </a:r>
          </a:p>
          <a:p>
            <a:pPr>
              <a:buNone/>
            </a:pPr>
            <a:r>
              <a:rPr lang="en-US" dirty="0" smtClean="0"/>
              <a:t>                  i.e.,  V = IR (Volts)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LIMITATIONS OF OHM’S LAW</a:t>
            </a:r>
          </a:p>
          <a:p>
            <a:pPr>
              <a:buNone/>
            </a:pPr>
            <a:r>
              <a:rPr lang="en-US" dirty="0" smtClean="0"/>
              <a:t>Not applicable to non-linear devices such as diodes, </a:t>
            </a:r>
            <a:r>
              <a:rPr lang="en-US" dirty="0" err="1" smtClean="0"/>
              <a:t>zener</a:t>
            </a:r>
            <a:r>
              <a:rPr lang="en-US" dirty="0" smtClean="0"/>
              <a:t> diode, voltage regulators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1"/>
            <a:ext cx="7391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MEASURING INSTRUMENTS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AMMETER</a:t>
            </a:r>
          </a:p>
          <a:p>
            <a:r>
              <a:rPr lang="en-US" dirty="0" smtClean="0"/>
              <a:t>VOLTMETER</a:t>
            </a:r>
          </a:p>
          <a:p>
            <a:r>
              <a:rPr lang="en-US" dirty="0" smtClean="0"/>
              <a:t>WATTMETER</a:t>
            </a:r>
          </a:p>
          <a:p>
            <a:r>
              <a:rPr lang="en-US" dirty="0" smtClean="0"/>
              <a:t>ENERGYMETER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ELECTRICAL MACHINES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DC MOTORS</a:t>
            </a:r>
          </a:p>
          <a:p>
            <a:r>
              <a:rPr lang="en-US" dirty="0" smtClean="0"/>
              <a:t>DC GENERATORS</a:t>
            </a:r>
          </a:p>
          <a:p>
            <a:r>
              <a:rPr lang="en-US" dirty="0" smtClean="0"/>
              <a:t>INDUCTION MOTORS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5100" b="1" u="sng" dirty="0" smtClean="0">
                <a:solidFill>
                  <a:srgbClr val="C00000"/>
                </a:solidFill>
              </a:rPr>
              <a:t>SYLLABUS</a:t>
            </a:r>
            <a:endParaRPr lang="en-US" sz="51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ctr">
              <a:buNone/>
            </a:pPr>
            <a:r>
              <a:rPr lang="en-US" sz="4300" b="1" dirty="0" smtClean="0">
                <a:solidFill>
                  <a:srgbClr val="002060"/>
                </a:solidFill>
              </a:rPr>
              <a:t>GE6252  BASIC ELECTRICAL AND ELECTRONICS ENGINEERING   </a:t>
            </a:r>
            <a:endParaRPr lang="en-US" sz="43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300" b="1" dirty="0" smtClean="0"/>
              <a:t> </a:t>
            </a:r>
            <a:endParaRPr lang="en-US" sz="4300" dirty="0" smtClean="0">
              <a:solidFill>
                <a:srgbClr val="C00000"/>
              </a:solidFill>
            </a:endParaRPr>
          </a:p>
          <a:p>
            <a:r>
              <a:rPr lang="en-US" sz="4300" b="1" dirty="0" smtClean="0">
                <a:solidFill>
                  <a:srgbClr val="C00000"/>
                </a:solidFill>
              </a:rPr>
              <a:t>UNIT I ELECTRICAL CIRCUITS &amp; MEASURMENTS </a:t>
            </a:r>
            <a:r>
              <a:rPr lang="en-US" sz="4300" b="1" dirty="0" smtClean="0"/>
              <a:t>				12</a:t>
            </a:r>
            <a:endParaRPr lang="en-US" sz="4300" dirty="0" smtClean="0"/>
          </a:p>
          <a:p>
            <a:pPr>
              <a:buNone/>
            </a:pPr>
            <a:r>
              <a:rPr lang="en-US" sz="4300" b="1" dirty="0" smtClean="0"/>
              <a:t> </a:t>
            </a:r>
            <a:endParaRPr lang="en-US" sz="4300" dirty="0" smtClean="0"/>
          </a:p>
          <a:p>
            <a:r>
              <a:rPr lang="en-US" sz="4300" dirty="0" smtClean="0"/>
              <a:t>Ohm’s Law – </a:t>
            </a:r>
            <a:r>
              <a:rPr lang="en-US" sz="4300" dirty="0" err="1" smtClean="0"/>
              <a:t>Kirchoff’s</a:t>
            </a:r>
            <a:r>
              <a:rPr lang="en-US" sz="4300" dirty="0" smtClean="0"/>
              <a:t> Laws – Steady State Solution of DC Circuits – Introduction to AC Circuits –</a:t>
            </a:r>
          </a:p>
          <a:p>
            <a:r>
              <a:rPr lang="en-US" sz="4300" dirty="0" smtClean="0"/>
              <a:t>Waveforms and RMS Value – Power and Power factor – Single Phase and Three Phase Balanced</a:t>
            </a:r>
          </a:p>
          <a:p>
            <a:r>
              <a:rPr lang="en-US" sz="4300" dirty="0" smtClean="0"/>
              <a:t>Circuits- Operating Principles of Moving Coil and Moving Iron Instruments (Ammeters and Voltmeters),</a:t>
            </a:r>
          </a:p>
          <a:p>
            <a:r>
              <a:rPr lang="en-US" sz="4300" dirty="0" smtClean="0"/>
              <a:t>Dynamometer type Watt meters and Energy meters.</a:t>
            </a:r>
          </a:p>
          <a:p>
            <a:endParaRPr lang="en-US" sz="4300" dirty="0" smtClean="0"/>
          </a:p>
          <a:p>
            <a:pPr>
              <a:buNone/>
            </a:pPr>
            <a:r>
              <a:rPr lang="en-US" sz="4300" dirty="0" smtClean="0"/>
              <a:t> </a:t>
            </a:r>
            <a:endParaRPr lang="en-US" sz="4300" dirty="0" smtClean="0">
              <a:solidFill>
                <a:srgbClr val="C00000"/>
              </a:solidFill>
            </a:endParaRPr>
          </a:p>
          <a:p>
            <a:r>
              <a:rPr lang="en-US" sz="4300" b="1" dirty="0" smtClean="0">
                <a:solidFill>
                  <a:srgbClr val="C00000"/>
                </a:solidFill>
              </a:rPr>
              <a:t>UNIT II ELECTRICAL MECHANICS </a:t>
            </a:r>
            <a:r>
              <a:rPr lang="en-US" sz="4300" b="1" dirty="0" smtClean="0"/>
              <a:t>					12</a:t>
            </a:r>
            <a:endParaRPr lang="en-US" sz="4300" dirty="0" smtClean="0"/>
          </a:p>
          <a:p>
            <a:pPr>
              <a:buNone/>
            </a:pPr>
            <a:r>
              <a:rPr lang="en-US" sz="4300" b="1" dirty="0" smtClean="0"/>
              <a:t> </a:t>
            </a:r>
            <a:endParaRPr lang="en-US" sz="4300" dirty="0" smtClean="0"/>
          </a:p>
          <a:p>
            <a:r>
              <a:rPr lang="en-US" sz="4300" dirty="0" smtClean="0"/>
              <a:t>Construction, Principle of Operation, Basic Equations and Applications of DC Generators, DC Motors,</a:t>
            </a:r>
          </a:p>
          <a:p>
            <a:r>
              <a:rPr lang="en-US" sz="4300" dirty="0" smtClean="0"/>
              <a:t>Single Phase Transformer,  single phase induction Motor.</a:t>
            </a:r>
          </a:p>
          <a:p>
            <a:pPr>
              <a:buNone/>
            </a:pPr>
            <a:endParaRPr lang="en-US" sz="4300" dirty="0" smtClean="0"/>
          </a:p>
          <a:p>
            <a:pPr>
              <a:buNone/>
            </a:pPr>
            <a:r>
              <a:rPr lang="en-US" sz="4300" dirty="0" smtClean="0"/>
              <a:t> </a:t>
            </a:r>
            <a:endParaRPr lang="en-US" sz="4300" dirty="0" smtClean="0">
              <a:solidFill>
                <a:srgbClr val="C00000"/>
              </a:solidFill>
            </a:endParaRPr>
          </a:p>
          <a:p>
            <a:r>
              <a:rPr lang="en-US" sz="4300" b="1" dirty="0" smtClean="0">
                <a:solidFill>
                  <a:srgbClr val="C00000"/>
                </a:solidFill>
              </a:rPr>
              <a:t>UNIT III SEMICONDUCTOR DEVICES AND APPLICATIONS </a:t>
            </a:r>
            <a:r>
              <a:rPr lang="en-US" sz="4300" b="1" dirty="0" smtClean="0"/>
              <a:t>			12</a:t>
            </a:r>
            <a:endParaRPr lang="en-US" sz="4300" dirty="0" smtClean="0"/>
          </a:p>
          <a:p>
            <a:pPr>
              <a:buNone/>
            </a:pPr>
            <a:endParaRPr lang="en-US" sz="4300" dirty="0" smtClean="0"/>
          </a:p>
          <a:p>
            <a:r>
              <a:rPr lang="en-US" sz="4300" dirty="0" smtClean="0"/>
              <a:t>Characteristics of PN Junction Diode – </a:t>
            </a:r>
            <a:r>
              <a:rPr lang="en-US" sz="4300" dirty="0" err="1" smtClean="0"/>
              <a:t>Zener</a:t>
            </a:r>
            <a:r>
              <a:rPr lang="en-US" sz="4300" dirty="0" smtClean="0"/>
              <a:t> Effect – </a:t>
            </a:r>
            <a:r>
              <a:rPr lang="en-US" sz="4300" dirty="0" err="1" smtClean="0"/>
              <a:t>Zener</a:t>
            </a:r>
            <a:r>
              <a:rPr lang="en-US" sz="4300" dirty="0" smtClean="0"/>
              <a:t> Diode and its Characteristics – Half wave</a:t>
            </a:r>
          </a:p>
          <a:p>
            <a:r>
              <a:rPr lang="en-US" sz="4300" dirty="0" smtClean="0"/>
              <a:t>and Full wave Rectifiers – Voltage Regulation. Bipolar Junction Transistor – CB, CE, CC Configurations and Characteristics – Elementary Treatment of Small Signal Amplifier.</a:t>
            </a:r>
          </a:p>
          <a:p>
            <a:endParaRPr lang="en-US" sz="43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4554-09C1-4ABE-A806-C4899C6F0C37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TRANSFORMER ?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HAVE YOU SEEN THE TRANSFORMER IN DAY TO DAY LIFE 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 YOU HAVE TRANSFORMER IN YOUR HOME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 descr="C:\WINNT\Profiles\99703629\Desktop\MVC-008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4678892" cy="438943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7338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6" descr="TRA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2320131"/>
            <a:ext cx="3860800" cy="36195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04" descr="ILLINOIS-1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358" y="1935163"/>
            <a:ext cx="585128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04" descr="vincent 10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MANY MOTORS DO YOU HAVE IN YOUR HOUSE?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35163"/>
            <a:ext cx="73913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SEEN THE GENERATOR IN DAY TO DAY LIFE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Silicon and germanium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SEMICONDUCTOR DEVICES</a:t>
            </a:r>
          </a:p>
          <a:p>
            <a:endParaRPr lang="en-US" dirty="0" smtClean="0"/>
          </a:p>
          <a:p>
            <a:r>
              <a:rPr lang="en-US" dirty="0" smtClean="0"/>
              <a:t>DIODE</a:t>
            </a:r>
          </a:p>
          <a:p>
            <a:r>
              <a:rPr lang="en-US" dirty="0" smtClean="0"/>
              <a:t>ZENER DIODE</a:t>
            </a:r>
          </a:p>
          <a:p>
            <a:r>
              <a:rPr lang="en-US" dirty="0" smtClean="0"/>
              <a:t>TRANSISTOR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Autofit/>
          </a:bodyPr>
          <a:lstStyle/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UNIT IV DIGITAL ELECTRONICS </a:t>
            </a:r>
            <a:r>
              <a:rPr lang="en-US" sz="1800" b="1" dirty="0" smtClean="0"/>
              <a:t>				    12</a:t>
            </a:r>
            <a:endParaRPr lang="en-US" sz="1800" dirty="0" smtClean="0"/>
          </a:p>
          <a:p>
            <a:r>
              <a:rPr lang="en-US" sz="1800" b="1" dirty="0" smtClean="0"/>
              <a:t> </a:t>
            </a:r>
            <a:r>
              <a:rPr lang="en-US" sz="1800" dirty="0" smtClean="0"/>
              <a:t>Binary Number System – Logic Gates – Boolean Algebra – Half and Full Adders – Flip-Flops –</a:t>
            </a:r>
          </a:p>
          <a:p>
            <a:r>
              <a:rPr lang="en-US" sz="1800" dirty="0" smtClean="0"/>
              <a:t>Registers and Counters – A/D and D/A Conversion (single concepts)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</a:rPr>
              <a:t>UNIT V FUNDAMENTALS OF COMMUNICATION ENGINEERING 	</a:t>
            </a:r>
            <a:r>
              <a:rPr lang="en-US" sz="1800" b="1" dirty="0" smtClean="0"/>
              <a:t>    12</a:t>
            </a:r>
            <a:endParaRPr lang="en-US" sz="1800" dirty="0" smtClean="0"/>
          </a:p>
          <a:p>
            <a:r>
              <a:rPr lang="en-US" sz="1800" b="1" dirty="0" smtClean="0"/>
              <a:t> </a:t>
            </a:r>
            <a:r>
              <a:rPr lang="en-US" sz="1800" dirty="0" smtClean="0"/>
              <a:t>Types of Signals: Analog and Digital Signals – Modulation and Demodulation: Principles of Amplitude</a:t>
            </a:r>
          </a:p>
          <a:p>
            <a:r>
              <a:rPr lang="en-US" sz="1800" dirty="0" smtClean="0"/>
              <a:t>and Frequency Modulations. Communication Systems: Radio, TV, Fax, Microwave, Satellite and Optical </a:t>
            </a:r>
            <a:r>
              <a:rPr lang="en-US" sz="1800" dirty="0" err="1" smtClean="0"/>
              <a:t>Fibre</a:t>
            </a:r>
            <a:r>
              <a:rPr lang="en-US" sz="1800" dirty="0" smtClean="0"/>
              <a:t> (Block Diagram Approach only).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2310-5E4F-4E80-AA4D-52B2D8647E38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APPLICATIONS OF SEMICONDUCTOR DEVICES</a:t>
            </a:r>
          </a:p>
          <a:p>
            <a:endParaRPr lang="en-US" dirty="0" smtClean="0"/>
          </a:p>
          <a:p>
            <a:r>
              <a:rPr lang="en-US" dirty="0" smtClean="0"/>
              <a:t>RECTIFIERS</a:t>
            </a:r>
          </a:p>
          <a:p>
            <a:r>
              <a:rPr lang="en-US" dirty="0" smtClean="0"/>
              <a:t>REGULATORS</a:t>
            </a:r>
          </a:p>
          <a:p>
            <a:r>
              <a:rPr lang="en-US" dirty="0" smtClean="0"/>
              <a:t>AMPLIFIERS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DIGITAL ELECTRONICS</a:t>
            </a:r>
          </a:p>
          <a:p>
            <a:endParaRPr lang="en-US" dirty="0" smtClean="0"/>
          </a:p>
          <a:p>
            <a:r>
              <a:rPr lang="en-US" dirty="0" smtClean="0"/>
              <a:t>GATES</a:t>
            </a:r>
          </a:p>
          <a:p>
            <a:r>
              <a:rPr lang="en-US" dirty="0" smtClean="0"/>
              <a:t>FLIP FLOPS</a:t>
            </a:r>
          </a:p>
          <a:p>
            <a:r>
              <a:rPr lang="en-US" dirty="0" smtClean="0"/>
              <a:t>REGISTERS</a:t>
            </a:r>
          </a:p>
          <a:p>
            <a:r>
              <a:rPr lang="en-US" dirty="0" smtClean="0"/>
              <a:t>COUNTERS</a:t>
            </a:r>
          </a:p>
          <a:p>
            <a:r>
              <a:rPr lang="en-US" dirty="0" smtClean="0"/>
              <a:t>ADC</a:t>
            </a:r>
          </a:p>
          <a:p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COMMUNICATION 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FAX</a:t>
            </a:r>
          </a:p>
          <a:p>
            <a:r>
              <a:rPr lang="en-US" dirty="0" smtClean="0"/>
              <a:t>SATELLITTE COMMINICATION</a:t>
            </a:r>
          </a:p>
          <a:p>
            <a:r>
              <a:rPr lang="en-US" dirty="0" smtClean="0"/>
              <a:t>FIBER OPTICAL COMMINICATION</a:t>
            </a:r>
          </a:p>
          <a:p>
            <a:r>
              <a:rPr lang="en-US" smtClean="0"/>
              <a:t>MICROWAVE COMMINICATION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u="sng" dirty="0" smtClean="0">
                <a:solidFill>
                  <a:srgbClr val="002060"/>
                </a:solidFill>
              </a:rPr>
              <a:t>Text  Book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Premkumar</a:t>
            </a:r>
            <a:r>
              <a:rPr lang="en-US" dirty="0" smtClean="0">
                <a:solidFill>
                  <a:srgbClr val="FF0000"/>
                </a:solidFill>
              </a:rPr>
              <a:t> N, “Basic Electrical Engineering”,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Anuradha</a:t>
            </a:r>
            <a:r>
              <a:rPr lang="en-US" dirty="0" smtClean="0">
                <a:solidFill>
                  <a:srgbClr val="FF0000"/>
                </a:solidFill>
              </a:rPr>
              <a:t> Publishers, (2003).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B958-B817-4D5A-A91E-A89DDDCC5942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002060"/>
                </a:solidFill>
              </a:rPr>
              <a:t>Course Objectives</a:t>
            </a:r>
            <a:r>
              <a:rPr lang="en-US" sz="41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en-US" dirty="0" smtClean="0"/>
              <a:t>1. To understand the basic laws and concepts related to electrical and electronics engineering.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To understand the measurement of electrical parameters.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To understand the operation and applications of electrical machines and semiconductors.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4. To analyze the simple electrical and digital circuits.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9DE-8118-4F0E-A6DF-DE076A20313C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/>
              <a:t>Course  Outcomes</a:t>
            </a:r>
            <a:endParaRPr lang="en-US" sz="3800" dirty="0" smtClean="0"/>
          </a:p>
          <a:p>
            <a:pPr>
              <a:buNone/>
            </a:pPr>
            <a:r>
              <a:rPr lang="en-US" dirty="0" smtClean="0"/>
              <a:t>On completion of the course students will be able to</a:t>
            </a:r>
          </a:p>
          <a:p>
            <a:r>
              <a:rPr lang="en-US" dirty="0" smtClean="0"/>
              <a:t>(a)Summarize the basic laws and concepts related to electric circuits, electrical machines, semiconductors, digital and communication systems.</a:t>
            </a:r>
          </a:p>
          <a:p>
            <a:r>
              <a:rPr lang="en-US" dirty="0" smtClean="0"/>
              <a:t>(b)Explain about the operation of various measuring instruments</a:t>
            </a:r>
          </a:p>
          <a:p>
            <a:r>
              <a:rPr lang="en-US" dirty="0" smtClean="0"/>
              <a:t>(c) Describe the construction, operation and applications of Electrical Machines.</a:t>
            </a:r>
          </a:p>
          <a:p>
            <a:r>
              <a:rPr lang="en-US" dirty="0" smtClean="0"/>
              <a:t>(d) Describe the construction, operation and applications of semiconductor devices.</a:t>
            </a:r>
          </a:p>
          <a:p>
            <a:r>
              <a:rPr lang="en-US" dirty="0" smtClean="0"/>
              <a:t>(e)Analyze circuits containing logic gates and flip flops.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Why should Engineers learn the basics of EEE?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Electrical Engineering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Electronics Engineering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Communication Engineering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Importance of Electrical Engineering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POWER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27D-5358-4400-A93F-E64401417944}" type="datetime1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electric-syste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415</Words>
  <Application>Microsoft Office PowerPoint</Application>
  <PresentationFormat>On-screen Show (4:3)</PresentationFormat>
  <Paragraphs>200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      GE6252    BASIC ELECTRICAL AND ELECTRONICS ENGINEERING   V.MOHAN, VICE PRINCIPAL, EGSPEC    </vt:lpstr>
      <vt:lpstr>Slide 2</vt:lpstr>
      <vt:lpstr>Slide 3</vt:lpstr>
      <vt:lpstr>Slide 4</vt:lpstr>
      <vt:lpstr>Slide 5</vt:lpstr>
      <vt:lpstr>Slide 6</vt:lpstr>
      <vt:lpstr>Slide 7</vt:lpstr>
      <vt:lpstr>Slide 8</vt:lpstr>
      <vt:lpstr>OVERVIEW OF POWER SYSTEM</vt:lpstr>
      <vt:lpstr>Slide 10</vt:lpstr>
      <vt:lpstr>SOURCES</vt:lpstr>
      <vt:lpstr>SOURCES</vt:lpstr>
      <vt:lpstr>Slide 13</vt:lpstr>
      <vt:lpstr>Slide 14</vt:lpstr>
      <vt:lpstr>Slide 15</vt:lpstr>
      <vt:lpstr>Slide 16</vt:lpstr>
      <vt:lpstr>Slide 17</vt:lpstr>
      <vt:lpstr>MEASURING INSTRUMENTS </vt:lpstr>
      <vt:lpstr>ELECTRICAL MACHINES</vt:lpstr>
      <vt:lpstr>Slide 20</vt:lpstr>
      <vt:lpstr>TRANSFORMER</vt:lpstr>
      <vt:lpstr>TRANSFORMER</vt:lpstr>
      <vt:lpstr>TRANSFORMER</vt:lpstr>
      <vt:lpstr>TRANSFORMER</vt:lpstr>
      <vt:lpstr>Slide 25</vt:lpstr>
      <vt:lpstr>DC MOTOR</vt:lpstr>
      <vt:lpstr>Slide 27</vt:lpstr>
      <vt:lpstr>Semiconductors</vt:lpstr>
      <vt:lpstr>Slide 29</vt:lpstr>
      <vt:lpstr>Slide 30</vt:lpstr>
      <vt:lpstr>Slide 31</vt:lpstr>
      <vt:lpstr>COMMUNICATION SYSTEMS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GE6252  BASIC ELECTRICAL AND ELECTRONICS ENGINEERING    </dc:title>
  <dc:creator/>
  <cp:lastModifiedBy>EEE</cp:lastModifiedBy>
  <cp:revision>30</cp:revision>
  <dcterms:created xsi:type="dcterms:W3CDTF">2006-08-16T00:00:00Z</dcterms:created>
  <dcterms:modified xsi:type="dcterms:W3CDTF">2014-01-20T10:21:35Z</dcterms:modified>
</cp:coreProperties>
</file>