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E87E6-CE34-401D-A13D-26F1D1809967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0683A-882C-437E-A9B2-1EC37842D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151E-7A0A-4630-A73E-9D09E0228DE1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D562-58AD-4F7B-BA08-344BA32D11D6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53B5-37D3-4F84-88DB-6E30F3BA7380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F43-7059-42FA-9023-D7230E2FCD0F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75EF-7438-4E05-A3E6-DA4E531EDB50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4B3F-EB6F-41EB-91AF-9021C34E4A2C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C3DC-FB16-43CE-8164-5F049CA52CD1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A7EC-A924-4F1B-BAF3-C12A50137140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8283-DDDE-4E78-AC34-36FBF91CB790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5AF1-FC2D-434F-8CDB-4D10C31BB92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CFA532-E0CE-4AF3-900E-34CFAF5CBA8B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F16D-69E9-4F13-8F16-248F4667611F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5000" contrast="5000"/>
          </a:blip>
          <a:srcRect/>
          <a:stretch>
            <a:fillRect/>
          </a:stretch>
        </p:blipFill>
        <p:spPr bwMode="auto">
          <a:xfrm>
            <a:off x="0" y="1066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34000"/>
          </a:blip>
          <a:srcRect/>
          <a:stretch>
            <a:fillRect/>
          </a:stretch>
        </p:blipFill>
        <p:spPr bwMode="auto">
          <a:xfrm>
            <a:off x="304800" y="914400"/>
            <a:ext cx="84851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763000" cy="231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3000" contrast="28000"/>
          </a:blip>
          <a:srcRect/>
          <a:stretch>
            <a:fillRect/>
          </a:stretch>
        </p:blipFill>
        <p:spPr bwMode="auto">
          <a:xfrm>
            <a:off x="533400" y="3733800"/>
            <a:ext cx="78537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29661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29000"/>
          </a:blip>
          <a:srcRect/>
          <a:stretch>
            <a:fillRect/>
          </a:stretch>
        </p:blipFill>
        <p:spPr bwMode="auto">
          <a:xfrm>
            <a:off x="533400" y="1600200"/>
            <a:ext cx="823635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19000"/>
          </a:blip>
          <a:srcRect/>
          <a:stretch>
            <a:fillRect/>
          </a:stretch>
        </p:blipFill>
        <p:spPr bwMode="auto">
          <a:xfrm>
            <a:off x="0" y="16764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-14000" contrast="22000"/>
          </a:blip>
          <a:srcRect/>
          <a:stretch>
            <a:fillRect/>
          </a:stretch>
        </p:blipFill>
        <p:spPr bwMode="auto">
          <a:xfrm>
            <a:off x="838200" y="0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5867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-14000" contrast="23000"/>
          </a:blip>
          <a:srcRect/>
          <a:stretch>
            <a:fillRect/>
          </a:stretch>
        </p:blipFill>
        <p:spPr bwMode="auto">
          <a:xfrm>
            <a:off x="609600" y="304800"/>
            <a:ext cx="8229600" cy="472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4000" contrast="33000"/>
          </a:blip>
          <a:srcRect/>
          <a:stretch>
            <a:fillRect/>
          </a:stretch>
        </p:blipFill>
        <p:spPr bwMode="auto">
          <a:xfrm>
            <a:off x="228600" y="4572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28000"/>
          </a:blip>
          <a:srcRect/>
          <a:stretch>
            <a:fillRect/>
          </a:stretch>
        </p:blipFill>
        <p:spPr bwMode="auto">
          <a:xfrm>
            <a:off x="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218" y="457200"/>
            <a:ext cx="872118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96816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0073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41000" contrast="52000"/>
          </a:blip>
          <a:srcRect/>
          <a:stretch>
            <a:fillRect/>
          </a:stretch>
        </p:blipFill>
        <p:spPr bwMode="auto">
          <a:xfrm>
            <a:off x="1219200" y="685800"/>
            <a:ext cx="60960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816" y="457200"/>
            <a:ext cx="896818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4000" contrast="23000"/>
          </a:blip>
          <a:srcRect/>
          <a:stretch>
            <a:fillRect/>
          </a:stretch>
        </p:blipFill>
        <p:spPr bwMode="auto">
          <a:xfrm>
            <a:off x="533400" y="1676400"/>
            <a:ext cx="82976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SPLIT PHASE MOTORS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27000"/>
          </a:blip>
          <a:srcRect/>
          <a:stretch>
            <a:fillRect/>
          </a:stretch>
        </p:blipFill>
        <p:spPr bwMode="auto">
          <a:xfrm>
            <a:off x="685800" y="9906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7000" contrast="29000"/>
          </a:blip>
          <a:srcRect/>
          <a:stretch>
            <a:fillRect/>
          </a:stretch>
        </p:blipFill>
        <p:spPr bwMode="auto">
          <a:xfrm>
            <a:off x="533400" y="11430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CAPACITOR START SINGLE PHASE INDUCTION MOTOR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29000"/>
          </a:blip>
          <a:srcRect/>
          <a:stretch>
            <a:fillRect/>
          </a:stretch>
        </p:blipFill>
        <p:spPr bwMode="auto">
          <a:xfrm>
            <a:off x="0" y="8382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-31000" contrast="43000"/>
          </a:blip>
          <a:srcRect/>
          <a:stretch>
            <a:fillRect/>
          </a:stretch>
        </p:blipFill>
        <p:spPr bwMode="auto">
          <a:xfrm>
            <a:off x="4953000" y="3505200"/>
            <a:ext cx="41910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9000"/>
          </a:blip>
          <a:srcRect/>
          <a:stretch>
            <a:fillRect/>
          </a:stretch>
        </p:blipFill>
        <p:spPr bwMode="auto">
          <a:xfrm>
            <a:off x="143049" y="914400"/>
            <a:ext cx="9000951" cy="407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CAPACITOR RUN MOTOR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5000" contrast="24000"/>
          </a:blip>
          <a:srcRect/>
          <a:stretch>
            <a:fillRect/>
          </a:stretch>
        </p:blipFill>
        <p:spPr bwMode="auto">
          <a:xfrm>
            <a:off x="0" y="838200"/>
            <a:ext cx="579130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-23000" contrast="33000"/>
          </a:blip>
          <a:srcRect/>
          <a:stretch>
            <a:fillRect/>
          </a:stretch>
        </p:blipFill>
        <p:spPr bwMode="auto">
          <a:xfrm>
            <a:off x="4953000" y="3886200"/>
            <a:ext cx="38862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1000" contrast="28000"/>
          </a:blip>
          <a:srcRect/>
          <a:stretch>
            <a:fillRect/>
          </a:stretch>
        </p:blipFill>
        <p:spPr bwMode="auto">
          <a:xfrm>
            <a:off x="381000" y="914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9000" contrast="21000"/>
          </a:blip>
          <a:srcRect/>
          <a:stretch>
            <a:fillRect/>
          </a:stretch>
        </p:blipFill>
        <p:spPr bwMode="auto">
          <a:xfrm>
            <a:off x="304800" y="838200"/>
            <a:ext cx="81835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CAPACITOR START CAPACITOR RUN MOTOR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8000" contrast="43000"/>
          </a:blip>
          <a:srcRect/>
          <a:stretch>
            <a:fillRect/>
          </a:stretch>
        </p:blipFill>
        <p:spPr bwMode="auto">
          <a:xfrm>
            <a:off x="1981200" y="838200"/>
            <a:ext cx="553765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6000" contrast="24000"/>
          </a:blip>
          <a:srcRect/>
          <a:stretch>
            <a:fillRect/>
          </a:stretch>
        </p:blipFill>
        <p:spPr bwMode="auto">
          <a:xfrm>
            <a:off x="304800" y="12192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SHADED POLE MOTOR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143000"/>
            <a:ext cx="5715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lum bright="-20000" contrast="16000"/>
          </a:blip>
          <a:srcRect/>
          <a:stretch>
            <a:fillRect/>
          </a:stretch>
        </p:blipFill>
        <p:spPr bwMode="auto">
          <a:xfrm>
            <a:off x="0" y="3962401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4000" contrast="17000"/>
          </a:blip>
          <a:srcRect/>
          <a:stretch>
            <a:fillRect/>
          </a:stretch>
        </p:blipFill>
        <p:spPr bwMode="auto">
          <a:xfrm>
            <a:off x="228600" y="1295400"/>
            <a:ext cx="866645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3000" contrast="29000"/>
          </a:blip>
          <a:srcRect/>
          <a:stretch>
            <a:fillRect/>
          </a:stretch>
        </p:blipFill>
        <p:spPr bwMode="auto">
          <a:xfrm>
            <a:off x="152400" y="1524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6000" contrast="29000"/>
          </a:blip>
          <a:srcRect/>
          <a:stretch>
            <a:fillRect/>
          </a:stretch>
        </p:blipFill>
        <p:spPr bwMode="auto">
          <a:xfrm>
            <a:off x="0" y="25908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6000" contrast="28000"/>
          </a:blip>
          <a:srcRect/>
          <a:stretch>
            <a:fillRect/>
          </a:stretch>
        </p:blipFill>
        <p:spPr bwMode="auto">
          <a:xfrm>
            <a:off x="457200" y="14478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40000"/>
          </a:blip>
          <a:srcRect/>
          <a:stretch>
            <a:fillRect/>
          </a:stretch>
        </p:blipFill>
        <p:spPr bwMode="auto">
          <a:xfrm>
            <a:off x="381000" y="914400"/>
            <a:ext cx="8497949" cy="559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7000" contrast="25000"/>
          </a:blip>
          <a:srcRect/>
          <a:stretch>
            <a:fillRect/>
          </a:stretch>
        </p:blipFill>
        <p:spPr bwMode="auto">
          <a:xfrm>
            <a:off x="609600" y="990600"/>
            <a:ext cx="822986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6000" contrast="28000"/>
          </a:blip>
          <a:srcRect/>
          <a:stretch>
            <a:fillRect/>
          </a:stretch>
        </p:blipFill>
        <p:spPr bwMode="auto">
          <a:xfrm>
            <a:off x="0" y="6858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D5D-4FC3-409E-B8FC-A005B99CD1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14000" contrast="26000"/>
          </a:blip>
          <a:srcRect/>
          <a:stretch>
            <a:fillRect/>
          </a:stretch>
        </p:blipFill>
        <p:spPr bwMode="auto">
          <a:xfrm>
            <a:off x="152400" y="1600200"/>
            <a:ext cx="8763000" cy="188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1000" contrast="35000"/>
          </a:blip>
          <a:srcRect/>
          <a:stretch>
            <a:fillRect/>
          </a:stretch>
        </p:blipFill>
        <p:spPr bwMode="auto">
          <a:xfrm>
            <a:off x="1600200" y="4267200"/>
            <a:ext cx="6172200" cy="132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86</Words>
  <Application>Microsoft Office PowerPoint</Application>
  <PresentationFormat>On-screen Show (4:3)</PresentationFormat>
  <Paragraphs>71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SPLIT PHASE MOTORS</vt:lpstr>
      <vt:lpstr>Slide 25</vt:lpstr>
      <vt:lpstr>CAPACITOR START SINGLE PHASE INDUCTION MOTOR</vt:lpstr>
      <vt:lpstr>Slide 27</vt:lpstr>
      <vt:lpstr>CAPACITOR RUN MOTOR</vt:lpstr>
      <vt:lpstr>Slide 29</vt:lpstr>
      <vt:lpstr>CAPACITOR START CAPACITOR RUN MOTOR</vt:lpstr>
      <vt:lpstr>Slide 31</vt:lpstr>
      <vt:lpstr>SHADED POLE MOTOR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EEE</cp:lastModifiedBy>
  <cp:revision>19</cp:revision>
  <dcterms:created xsi:type="dcterms:W3CDTF">2006-08-16T00:00:00Z</dcterms:created>
  <dcterms:modified xsi:type="dcterms:W3CDTF">2014-03-14T04:24:36Z</dcterms:modified>
</cp:coreProperties>
</file>