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179E-3B4D-4F91-88AF-243D25E593A2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3C0D3-E9DD-4905-ADB0-9CDB25B3F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3C0D3-E9DD-4905-ADB0-9CDB25B3F9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4381AB-0DAF-479F-A8BA-48C6AA93F95B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63F4DD-4B7C-425E-A3A3-835F82084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229600" cy="76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3.TRANSISTOR CIRCUIT CONFIGURATION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620000" cy="5334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Basically three types of circuit connections for operating a transistor,</a:t>
            </a:r>
          </a:p>
          <a:p>
            <a:pPr marL="541782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base (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)configuration.</a:t>
            </a:r>
          </a:p>
          <a:p>
            <a:pPr marL="541782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emitter (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)configuration.</a:t>
            </a:r>
          </a:p>
          <a:p>
            <a:pPr marL="541782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collector (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)configuration.</a:t>
            </a:r>
          </a:p>
          <a:p>
            <a:pPr marL="115888" indent="1588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‘common’ denotes an electrode that is common to input and the output circuit, because the common electrode is generally grounded.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31000"/>
          </a:blip>
          <a:srcRect/>
          <a:stretch>
            <a:fillRect/>
          </a:stretch>
        </p:blipFill>
        <p:spPr bwMode="auto">
          <a:xfrm>
            <a:off x="990600" y="3810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three configurations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5000" contrast="28000"/>
          </a:blip>
          <a:srcRect/>
          <a:stretch>
            <a:fillRect/>
          </a:stretch>
        </p:blipFill>
        <p:spPr bwMode="auto">
          <a:xfrm>
            <a:off x="990600" y="11430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3.1 COMMON BASE CONFIGURATION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configuration the base terminal is common to input to output.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current gain: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ratio of collector current to emitter current is called as current gain or dc alpha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1000" contrast="54000"/>
          </a:blip>
          <a:srcRect/>
          <a:stretch>
            <a:fillRect/>
          </a:stretch>
        </p:blipFill>
        <p:spPr bwMode="auto">
          <a:xfrm rot="21445990">
            <a:off x="1565038" y="2360819"/>
            <a:ext cx="6788645" cy="19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lum bright="-47000" contrast="22000"/>
          </a:blip>
          <a:srcRect/>
          <a:stretch>
            <a:fillRect/>
          </a:stretch>
        </p:blipFill>
        <p:spPr bwMode="auto">
          <a:xfrm>
            <a:off x="1905000" y="59436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7000" contrast="56000"/>
          </a:blip>
          <a:srcRect/>
          <a:stretch>
            <a:fillRect/>
          </a:stretch>
        </p:blipFill>
        <p:spPr bwMode="auto">
          <a:xfrm rot="21436705">
            <a:off x="1140031" y="-3258"/>
            <a:ext cx="7679459" cy="28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17000" contrast="36000"/>
          </a:blip>
          <a:srcRect/>
          <a:stretch>
            <a:fillRect/>
          </a:stretch>
        </p:blipFill>
        <p:spPr bwMode="auto">
          <a:xfrm rot="21423280">
            <a:off x="1069917" y="2887978"/>
            <a:ext cx="7853893" cy="3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 of configuration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538" indent="-26988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types of characteristics are available in each configuration circuit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1.Input characteristics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7475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input characteristics is output voltage constant and relation between input voltage and current.</a:t>
            </a:r>
          </a:p>
          <a:p>
            <a:pPr marL="596646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Output characteristics.</a:t>
            </a:r>
          </a:p>
          <a:p>
            <a:pPr marL="280988" indent="-200025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output characteristics  is input current constant and relation between output voltage and current.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Characteristics of CB configuration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36000" contrast="62000"/>
          </a:blip>
          <a:srcRect/>
          <a:stretch>
            <a:fillRect/>
          </a:stretch>
        </p:blipFill>
        <p:spPr bwMode="auto">
          <a:xfrm>
            <a:off x="990600" y="7620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lum bright="-14000" contrast="28000"/>
          </a:blip>
          <a:srcRect/>
          <a:stretch>
            <a:fillRect/>
          </a:stretch>
        </p:blipFill>
        <p:spPr bwMode="auto">
          <a:xfrm>
            <a:off x="1219200" y="2971800"/>
            <a:ext cx="7543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lum bright="-21000" contrast="57000"/>
          </a:blip>
          <a:srcRect/>
          <a:stretch>
            <a:fillRect/>
          </a:stretch>
        </p:blipFill>
        <p:spPr bwMode="auto">
          <a:xfrm>
            <a:off x="990600" y="41910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28600"/>
            <a:ext cx="7790688" cy="6477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1.Input characteristics: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Collector –base voltage  constant.(V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Ratio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EB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called as input resistance.</a:t>
            </a:r>
          </a:p>
          <a:p>
            <a:pPr marL="109538" lvl="3" indent="0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538" lvl="3" indent="0">
              <a:lnSpc>
                <a:spcPct val="15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2.Output characteristics</a:t>
            </a:r>
          </a:p>
          <a:p>
            <a:pPr marL="968375" lvl="3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 emitter current should be in constant.</a:t>
            </a:r>
          </a:p>
          <a:p>
            <a:pPr marL="968375" lvl="3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Ratio between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CB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C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called as  output resistance.</a:t>
            </a:r>
          </a:p>
          <a:p>
            <a:pPr marL="968375" lvl="3" indent="0">
              <a:lnSpc>
                <a:spcPct val="15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47000" contrast="81000"/>
          </a:blip>
          <a:srcRect/>
          <a:stretch>
            <a:fillRect/>
          </a:stretch>
        </p:blipFill>
        <p:spPr bwMode="auto">
          <a:xfrm>
            <a:off x="3048000" y="22860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59000" contrast="77000"/>
          </a:blip>
          <a:srcRect/>
          <a:stretch>
            <a:fillRect/>
          </a:stretch>
        </p:blipFill>
        <p:spPr bwMode="auto">
          <a:xfrm>
            <a:off x="3124200" y="49530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3.2.Common Emitter Configuration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9000" contrast="33000"/>
          </a:blip>
          <a:srcRect/>
          <a:stretch>
            <a:fillRect/>
          </a:stretch>
        </p:blipFill>
        <p:spPr bwMode="auto">
          <a:xfrm rot="21437902">
            <a:off x="1141938" y="986444"/>
            <a:ext cx="8006473" cy="49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characteristics of CE configuration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-39000" contrast="50000"/>
          </a:blip>
          <a:srcRect/>
          <a:stretch>
            <a:fillRect/>
          </a:stretch>
        </p:blipFill>
        <p:spPr bwMode="auto">
          <a:xfrm>
            <a:off x="990600" y="10668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3.3 Common Collector Configuration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5000" contrast="29000"/>
          </a:blip>
          <a:srcRect/>
          <a:stretch>
            <a:fillRect/>
          </a:stretch>
        </p:blipFill>
        <p:spPr bwMode="auto">
          <a:xfrm>
            <a:off x="990600" y="11430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177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    3.TRANSISTOR CIRCUIT CONFIGURATION</vt:lpstr>
      <vt:lpstr>3.1 COMMON BASE CONFIGURATION</vt:lpstr>
      <vt:lpstr>Slide 3</vt:lpstr>
      <vt:lpstr>Characteristic of configuration</vt:lpstr>
      <vt:lpstr>Characteristics of CB configuration</vt:lpstr>
      <vt:lpstr>Slide 6</vt:lpstr>
      <vt:lpstr>3.2.Common Emitter Configuration</vt:lpstr>
      <vt:lpstr>characteristics of CE configuration</vt:lpstr>
      <vt:lpstr>3.3 Common Collector Configuration</vt:lpstr>
      <vt:lpstr>Slide 10</vt:lpstr>
      <vt:lpstr>Comparison of three configurations</vt:lpstr>
    </vt:vector>
  </TitlesOfParts>
  <Company>EGSPEC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3.TRANSISTOR CIRCUIT CONFIGURATION</dc:title>
  <dc:creator>EEE</dc:creator>
  <cp:lastModifiedBy>EEE</cp:lastModifiedBy>
  <cp:revision>15</cp:revision>
  <dcterms:created xsi:type="dcterms:W3CDTF">2014-03-27T04:37:24Z</dcterms:created>
  <dcterms:modified xsi:type="dcterms:W3CDTF">2014-03-27T09:37:38Z</dcterms:modified>
</cp:coreProperties>
</file>