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8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7" r:id="rId76"/>
    <p:sldId id="338" r:id="rId77"/>
    <p:sldId id="339" r:id="rId78"/>
    <p:sldId id="340" r:id="rId79"/>
    <p:sldId id="34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1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BA057-A6FD-4698-B963-61E34C73441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4AD66-704D-4A0C-8DD9-E8A25899957B}">
      <dgm:prSet phldrT="[Text]"/>
      <dgm:spPr/>
      <dgm:t>
        <a:bodyPr/>
        <a:lstStyle/>
        <a:p>
          <a:r>
            <a:rPr lang="en-US" dirty="0" smtClean="0"/>
            <a:t>SPECIAL MACHINE DRIVES</a:t>
          </a:r>
          <a:endParaRPr lang="en-US" dirty="0"/>
        </a:p>
      </dgm:t>
    </dgm:pt>
    <dgm:pt modelId="{DAC24FF3-F958-4FE5-8E21-E99F4D23EFD0}" type="parTrans" cxnId="{0CAFEED4-7FBE-475A-8C8F-DCB8615AA6FA}">
      <dgm:prSet/>
      <dgm:spPr/>
      <dgm:t>
        <a:bodyPr/>
        <a:lstStyle/>
        <a:p>
          <a:endParaRPr lang="en-US"/>
        </a:p>
      </dgm:t>
    </dgm:pt>
    <dgm:pt modelId="{DDEB2954-791E-4FCA-875B-E0B4F04D1FF5}" type="sibTrans" cxnId="{0CAFEED4-7FBE-475A-8C8F-DCB8615AA6FA}">
      <dgm:prSet/>
      <dgm:spPr/>
      <dgm:t>
        <a:bodyPr/>
        <a:lstStyle/>
        <a:p>
          <a:endParaRPr lang="en-US"/>
        </a:p>
      </dgm:t>
    </dgm:pt>
    <dgm:pt modelId="{69A2A6E6-F21C-48F8-80D0-F6B0AD373987}">
      <dgm:prSet phldrT="[Text]"/>
      <dgm:spPr/>
      <dgm:t>
        <a:bodyPr/>
        <a:lstStyle/>
        <a:p>
          <a:pPr rtl="0"/>
          <a:r>
            <a:rPr lang="en-US" dirty="0" smtClean="0"/>
            <a:t>BLDC MOTOR DRIVE </a:t>
          </a:r>
          <a:endParaRPr lang="en-US" dirty="0"/>
        </a:p>
      </dgm:t>
    </dgm:pt>
    <dgm:pt modelId="{0BAFEE65-3D08-4C86-8251-88CD89F39D7C}" type="parTrans" cxnId="{20AD16A8-A55A-4417-806E-2DAB1493A366}">
      <dgm:prSet/>
      <dgm:spPr>
        <a:scene3d>
          <a:camera prst="orthographicFront">
            <a:rot lat="0" lon="0" rev="105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AE3DEC47-668F-4F4E-B497-9FA67D7D7F79}" type="sibTrans" cxnId="{20AD16A8-A55A-4417-806E-2DAB1493A366}">
      <dgm:prSet/>
      <dgm:spPr/>
      <dgm:t>
        <a:bodyPr/>
        <a:lstStyle/>
        <a:p>
          <a:endParaRPr lang="en-US"/>
        </a:p>
      </dgm:t>
    </dgm:pt>
    <dgm:pt modelId="{9B3A19F7-828A-4E27-BEDB-73B913EE05B3}">
      <dgm:prSet phldrT="[Text]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pPr rtl="0"/>
          <a:r>
            <a:rPr lang="en-US" dirty="0" smtClean="0"/>
            <a:t>STEPPER MOTOR DRIVE</a:t>
          </a:r>
          <a:endParaRPr lang="en-US" dirty="0"/>
        </a:p>
      </dgm:t>
    </dgm:pt>
    <dgm:pt modelId="{C78F573D-19CE-4563-9FEF-B2D7882F584F}" type="parTrans" cxnId="{091F8354-1808-47B4-8D28-68850FCB21FC}">
      <dgm:prSet/>
      <dgm:spPr>
        <a:scene3d>
          <a:camera prst="orthographicFront">
            <a:rot lat="20699996" lon="21299997" rev="10799999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2CA08A52-5B88-4A04-95E4-7F7A2856B140}" type="sibTrans" cxnId="{091F8354-1808-47B4-8D28-68850FCB21FC}">
      <dgm:prSet/>
      <dgm:spPr/>
      <dgm:t>
        <a:bodyPr/>
        <a:lstStyle/>
        <a:p>
          <a:endParaRPr lang="en-US"/>
        </a:p>
      </dgm:t>
    </dgm:pt>
    <dgm:pt modelId="{32EAF471-F243-4201-B307-DD1DF00E2B47}">
      <dgm:prSet phldrT="[Text]"/>
      <dgm:spPr/>
      <dgm:t>
        <a:bodyPr/>
        <a:lstStyle/>
        <a:p>
          <a:pPr rtl="0"/>
          <a:r>
            <a:rPr lang="en-US" dirty="0" smtClean="0"/>
            <a:t>SWITCHED RELUTANCE MOTOR DRIVE</a:t>
          </a:r>
          <a:endParaRPr lang="en-US" dirty="0"/>
        </a:p>
      </dgm:t>
    </dgm:pt>
    <dgm:pt modelId="{7C46324C-754A-494D-9E7F-1256876CBA32}" type="parTrans" cxnId="{27C9A2BA-73FA-4042-986E-077E076B8AC6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  <a:scene3d>
          <a:camera prst="orthographicFront">
            <a:rot lat="10799999" lon="0" rev="0"/>
          </a:camera>
          <a:lightRig rig="threePt" dir="t"/>
        </a:scene3d>
      </dgm:spPr>
      <dgm:t>
        <a:bodyPr vert="wordArtVert" anchor="b" anchorCtr="1"/>
        <a:lstStyle/>
        <a:p>
          <a:pPr algn="r"/>
          <a:endParaRPr lang="en-US"/>
        </a:p>
      </dgm:t>
    </dgm:pt>
    <dgm:pt modelId="{32662362-DECF-42FF-A397-0333853EA0BF}" type="sibTrans" cxnId="{27C9A2BA-73FA-4042-986E-077E076B8AC6}">
      <dgm:prSet/>
      <dgm:spPr/>
      <dgm:t>
        <a:bodyPr/>
        <a:lstStyle/>
        <a:p>
          <a:endParaRPr lang="en-US"/>
        </a:p>
      </dgm:t>
    </dgm:pt>
    <dgm:pt modelId="{521BBD5B-CB84-4B7E-B328-B96B89868846}" type="pres">
      <dgm:prSet presAssocID="{401BA057-A6FD-4698-B963-61E34C7344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64744-F7DF-4B32-8439-6A7226E2D928}" type="pres">
      <dgm:prSet presAssocID="{8B24AD66-704D-4A0C-8DD9-E8A25899957B}" presName="centerShape" presStyleLbl="node0" presStyleIdx="0" presStyleCnt="1" custScaleX="153559" custScaleY="133308" custLinFactNeighborX="3204" custLinFactNeighborY="-29438"/>
      <dgm:spPr/>
      <dgm:t>
        <a:bodyPr/>
        <a:lstStyle/>
        <a:p>
          <a:endParaRPr lang="en-US"/>
        </a:p>
      </dgm:t>
    </dgm:pt>
    <dgm:pt modelId="{0E892CFA-71A1-4CC1-BCD9-62ACD36A9CAC}" type="pres">
      <dgm:prSet presAssocID="{0BAFEE65-3D08-4C86-8251-88CD89F39D7C}" presName="parTrans" presStyleLbl="bgSibTrans2D1" presStyleIdx="0" presStyleCnt="3" custScaleX="49188" custScaleY="87586" custLinFactNeighborX="32721" custLinFactNeighborY="-9100"/>
      <dgm:spPr/>
      <dgm:t>
        <a:bodyPr/>
        <a:lstStyle/>
        <a:p>
          <a:endParaRPr lang="en-US"/>
        </a:p>
      </dgm:t>
    </dgm:pt>
    <dgm:pt modelId="{736A0BAE-14E7-4E13-9D46-1F4628171333}" type="pres">
      <dgm:prSet presAssocID="{69A2A6E6-F21C-48F8-80D0-F6B0AD373987}" presName="node" presStyleLbl="node1" presStyleIdx="0" presStyleCnt="3" custScaleX="129977" custScaleY="193039" custRadScaleRad="148151" custRadScaleInc="-2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79FAC-BDD8-4BC5-ABEF-57884B8C2CFD}" type="pres">
      <dgm:prSet presAssocID="{C78F573D-19CE-4563-9FEF-B2D7882F584F}" presName="parTrans" presStyleLbl="bgSibTrans2D1" presStyleIdx="1" presStyleCnt="3" custScaleX="59694" custScaleY="65938" custLinFactNeighborX="-3551" custLinFactNeighborY="-44904"/>
      <dgm:spPr/>
      <dgm:t>
        <a:bodyPr/>
        <a:lstStyle/>
        <a:p>
          <a:endParaRPr lang="en-US"/>
        </a:p>
      </dgm:t>
    </dgm:pt>
    <dgm:pt modelId="{DD4D66D6-B9A3-438F-8D37-85A0DFFA0BFB}" type="pres">
      <dgm:prSet presAssocID="{9B3A19F7-828A-4E27-BEDB-73B913EE05B3}" presName="node" presStyleLbl="node1" presStyleIdx="1" presStyleCnt="3" custScaleX="207314" custScaleY="60670" custRadScaleRad="95531" custRadScaleInc="29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87F83-D9BB-4C70-AF24-1A619AFF72CF}" type="pres">
      <dgm:prSet presAssocID="{7C46324C-754A-494D-9E7F-1256876CBA32}" presName="parTrans" presStyleLbl="bgSibTrans2D1" presStyleIdx="2" presStyleCnt="3" custFlipHor="1" custScaleX="42279" custScaleY="89754" custLinFactNeighborX="-31647" custLinFactNeighborY="-362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88EFD23-4C50-4B73-AA64-F38062BF4753}" type="pres">
      <dgm:prSet presAssocID="{32EAF471-F243-4201-B307-DD1DF00E2B47}" presName="node" presStyleLbl="node1" presStyleIdx="2" presStyleCnt="3" custScaleX="123114" custScaleY="193322" custRadScaleRad="158902" custRadScaleInc="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8908D-BCA4-42DD-A76C-91C7FFBCC399}" type="presOf" srcId="{C78F573D-19CE-4563-9FEF-B2D7882F584F}" destId="{89379FAC-BDD8-4BC5-ABEF-57884B8C2CFD}" srcOrd="0" destOrd="0" presId="urn:microsoft.com/office/officeart/2005/8/layout/radial4"/>
    <dgm:cxn modelId="{CB8FF8B3-3A48-4D6A-AA5F-A500CDFA60CE}" type="presOf" srcId="{9B3A19F7-828A-4E27-BEDB-73B913EE05B3}" destId="{DD4D66D6-B9A3-438F-8D37-85A0DFFA0BFB}" srcOrd="0" destOrd="0" presId="urn:microsoft.com/office/officeart/2005/8/layout/radial4"/>
    <dgm:cxn modelId="{091F8354-1808-47B4-8D28-68850FCB21FC}" srcId="{8B24AD66-704D-4A0C-8DD9-E8A25899957B}" destId="{9B3A19F7-828A-4E27-BEDB-73B913EE05B3}" srcOrd="1" destOrd="0" parTransId="{C78F573D-19CE-4563-9FEF-B2D7882F584F}" sibTransId="{2CA08A52-5B88-4A04-95E4-7F7A2856B140}"/>
    <dgm:cxn modelId="{20AD16A8-A55A-4417-806E-2DAB1493A366}" srcId="{8B24AD66-704D-4A0C-8DD9-E8A25899957B}" destId="{69A2A6E6-F21C-48F8-80D0-F6B0AD373987}" srcOrd="0" destOrd="0" parTransId="{0BAFEE65-3D08-4C86-8251-88CD89F39D7C}" sibTransId="{AE3DEC47-668F-4F4E-B497-9FA67D7D7F79}"/>
    <dgm:cxn modelId="{C77EC5B7-0770-4054-86FD-675D662474B7}" type="presOf" srcId="{8B24AD66-704D-4A0C-8DD9-E8A25899957B}" destId="{F8F64744-F7DF-4B32-8439-6A7226E2D928}" srcOrd="0" destOrd="0" presId="urn:microsoft.com/office/officeart/2005/8/layout/radial4"/>
    <dgm:cxn modelId="{27C9A2BA-73FA-4042-986E-077E076B8AC6}" srcId="{8B24AD66-704D-4A0C-8DD9-E8A25899957B}" destId="{32EAF471-F243-4201-B307-DD1DF00E2B47}" srcOrd="2" destOrd="0" parTransId="{7C46324C-754A-494D-9E7F-1256876CBA32}" sibTransId="{32662362-DECF-42FF-A397-0333853EA0BF}"/>
    <dgm:cxn modelId="{0CAFEED4-7FBE-475A-8C8F-DCB8615AA6FA}" srcId="{401BA057-A6FD-4698-B963-61E34C734416}" destId="{8B24AD66-704D-4A0C-8DD9-E8A25899957B}" srcOrd="0" destOrd="0" parTransId="{DAC24FF3-F958-4FE5-8E21-E99F4D23EFD0}" sibTransId="{DDEB2954-791E-4FCA-875B-E0B4F04D1FF5}"/>
    <dgm:cxn modelId="{69CF1991-7981-46A8-A03A-4FBDD34CF39A}" type="presOf" srcId="{0BAFEE65-3D08-4C86-8251-88CD89F39D7C}" destId="{0E892CFA-71A1-4CC1-BCD9-62ACD36A9CAC}" srcOrd="0" destOrd="0" presId="urn:microsoft.com/office/officeart/2005/8/layout/radial4"/>
    <dgm:cxn modelId="{E7DBBC0C-7F03-4B55-914B-F55E6692C499}" type="presOf" srcId="{32EAF471-F243-4201-B307-DD1DF00E2B47}" destId="{C88EFD23-4C50-4B73-AA64-F38062BF4753}" srcOrd="0" destOrd="0" presId="urn:microsoft.com/office/officeart/2005/8/layout/radial4"/>
    <dgm:cxn modelId="{4EA18C02-E532-41C6-8B9C-56C58D9C5C60}" type="presOf" srcId="{401BA057-A6FD-4698-B963-61E34C734416}" destId="{521BBD5B-CB84-4B7E-B328-B96B89868846}" srcOrd="0" destOrd="0" presId="urn:microsoft.com/office/officeart/2005/8/layout/radial4"/>
    <dgm:cxn modelId="{30AECF51-8BC0-4AF7-AFDD-9065271BDC86}" type="presOf" srcId="{69A2A6E6-F21C-48F8-80D0-F6B0AD373987}" destId="{736A0BAE-14E7-4E13-9D46-1F4628171333}" srcOrd="0" destOrd="0" presId="urn:microsoft.com/office/officeart/2005/8/layout/radial4"/>
    <dgm:cxn modelId="{851F88FC-3837-4FC6-B001-AF1AB56162D6}" type="presOf" srcId="{7C46324C-754A-494D-9E7F-1256876CBA32}" destId="{6EA87F83-D9BB-4C70-AF24-1A619AFF72CF}" srcOrd="0" destOrd="0" presId="urn:microsoft.com/office/officeart/2005/8/layout/radial4"/>
    <dgm:cxn modelId="{FC9F1523-8068-44F3-B0AE-703942B1D95B}" type="presParOf" srcId="{521BBD5B-CB84-4B7E-B328-B96B89868846}" destId="{F8F64744-F7DF-4B32-8439-6A7226E2D928}" srcOrd="0" destOrd="0" presId="urn:microsoft.com/office/officeart/2005/8/layout/radial4"/>
    <dgm:cxn modelId="{7AF7CE92-D9B6-4E99-82D4-C2B107B03C50}" type="presParOf" srcId="{521BBD5B-CB84-4B7E-B328-B96B89868846}" destId="{0E892CFA-71A1-4CC1-BCD9-62ACD36A9CAC}" srcOrd="1" destOrd="0" presId="urn:microsoft.com/office/officeart/2005/8/layout/radial4"/>
    <dgm:cxn modelId="{1D57ADE6-CDE3-41D9-B67C-009272DC53D5}" type="presParOf" srcId="{521BBD5B-CB84-4B7E-B328-B96B89868846}" destId="{736A0BAE-14E7-4E13-9D46-1F4628171333}" srcOrd="2" destOrd="0" presId="urn:microsoft.com/office/officeart/2005/8/layout/radial4"/>
    <dgm:cxn modelId="{5B307487-8988-469D-B82E-83AA30A383CA}" type="presParOf" srcId="{521BBD5B-CB84-4B7E-B328-B96B89868846}" destId="{89379FAC-BDD8-4BC5-ABEF-57884B8C2CFD}" srcOrd="3" destOrd="0" presId="urn:microsoft.com/office/officeart/2005/8/layout/radial4"/>
    <dgm:cxn modelId="{A7B80E50-6583-4DAD-8D16-E084E02A48A9}" type="presParOf" srcId="{521BBD5B-CB84-4B7E-B328-B96B89868846}" destId="{DD4D66D6-B9A3-438F-8D37-85A0DFFA0BFB}" srcOrd="4" destOrd="0" presId="urn:microsoft.com/office/officeart/2005/8/layout/radial4"/>
    <dgm:cxn modelId="{1AE981B4-0B9E-4E26-816D-3F5598D5BC8A}" type="presParOf" srcId="{521BBD5B-CB84-4B7E-B328-B96B89868846}" destId="{6EA87F83-D9BB-4C70-AF24-1A619AFF72CF}" srcOrd="5" destOrd="0" presId="urn:microsoft.com/office/officeart/2005/8/layout/radial4"/>
    <dgm:cxn modelId="{8C6C8140-391E-47DF-B364-CA2C22FF00D2}" type="presParOf" srcId="{521BBD5B-CB84-4B7E-B328-B96B89868846}" destId="{C88EFD23-4C50-4B73-AA64-F38062BF4753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1A610-ABFE-4EE7-89CB-6AAFC301C601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2" csCatId="accent1" phldr="1"/>
      <dgm:spPr/>
    </dgm:pt>
    <dgm:pt modelId="{3DADE77B-1B91-4D64-8485-0CD9165271BC}">
      <dgm:prSet phldrT="[Text]"/>
      <dgm:spPr/>
      <dgm:t>
        <a:bodyPr/>
        <a:lstStyle/>
        <a:p>
          <a:r>
            <a:rPr lang="en-US" dirty="0" smtClean="0"/>
            <a:t>VARIABLE RELUCTANCE MOTOR</a:t>
          </a:r>
          <a:endParaRPr lang="en-US" dirty="0"/>
        </a:p>
      </dgm:t>
    </dgm:pt>
    <dgm:pt modelId="{F57F7E73-8E50-4BF3-AE31-C826695A5C0D}" type="parTrans" cxnId="{6F779CB1-9883-45F0-A194-50001C25861F}">
      <dgm:prSet/>
      <dgm:spPr/>
      <dgm:t>
        <a:bodyPr/>
        <a:lstStyle/>
        <a:p>
          <a:endParaRPr lang="en-US"/>
        </a:p>
      </dgm:t>
    </dgm:pt>
    <dgm:pt modelId="{A96DC667-72DB-48EF-8087-43C6DF1FB503}" type="sibTrans" cxnId="{6F779CB1-9883-45F0-A194-50001C25861F}">
      <dgm:prSet/>
      <dgm:spPr/>
      <dgm:t>
        <a:bodyPr/>
        <a:lstStyle/>
        <a:p>
          <a:endParaRPr lang="en-US"/>
        </a:p>
      </dgm:t>
    </dgm:pt>
    <dgm:pt modelId="{EC960ADD-0645-432A-AF10-67222E9C1112}">
      <dgm:prSet phldrT="[Text]"/>
      <dgm:spPr/>
      <dgm:t>
        <a:bodyPr/>
        <a:lstStyle/>
        <a:p>
          <a:r>
            <a:rPr lang="en-US" dirty="0" smtClean="0"/>
            <a:t>PERMANENT MAGNET STEPPER MOTOR</a:t>
          </a:r>
          <a:endParaRPr lang="en-US" dirty="0"/>
        </a:p>
      </dgm:t>
    </dgm:pt>
    <dgm:pt modelId="{85DEE7B1-8901-4049-9523-69CDCF75DC54}" type="parTrans" cxnId="{AABB98FC-8CF7-4285-B1C2-578C41BF6699}">
      <dgm:prSet/>
      <dgm:spPr/>
      <dgm:t>
        <a:bodyPr/>
        <a:lstStyle/>
        <a:p>
          <a:endParaRPr lang="en-US"/>
        </a:p>
      </dgm:t>
    </dgm:pt>
    <dgm:pt modelId="{603ADCA4-0B72-45AD-A53C-2240D4BED0B0}" type="sibTrans" cxnId="{AABB98FC-8CF7-4285-B1C2-578C41BF6699}">
      <dgm:prSet/>
      <dgm:spPr/>
      <dgm:t>
        <a:bodyPr/>
        <a:lstStyle/>
        <a:p>
          <a:endParaRPr lang="en-US"/>
        </a:p>
      </dgm:t>
    </dgm:pt>
    <dgm:pt modelId="{A8B4FE58-0881-4CEE-B493-E9DB407A6029}">
      <dgm:prSet phldrT="[Text]"/>
      <dgm:spPr/>
      <dgm:t>
        <a:bodyPr/>
        <a:lstStyle/>
        <a:p>
          <a:r>
            <a:rPr lang="en-US" dirty="0" smtClean="0"/>
            <a:t>HYBRID MOTOR</a:t>
          </a:r>
          <a:endParaRPr lang="en-US" dirty="0"/>
        </a:p>
      </dgm:t>
    </dgm:pt>
    <dgm:pt modelId="{0BAE12CF-6DA1-42E3-A73C-9BBAFD019199}" type="parTrans" cxnId="{09777BA5-3C1A-4776-8147-F6345F5A5C0F}">
      <dgm:prSet/>
      <dgm:spPr/>
      <dgm:t>
        <a:bodyPr/>
        <a:lstStyle/>
        <a:p>
          <a:endParaRPr lang="en-US"/>
        </a:p>
      </dgm:t>
    </dgm:pt>
    <dgm:pt modelId="{49CAAC96-66D9-405E-B11C-5474B727EB53}" type="sibTrans" cxnId="{09777BA5-3C1A-4776-8147-F6345F5A5C0F}">
      <dgm:prSet/>
      <dgm:spPr/>
      <dgm:t>
        <a:bodyPr/>
        <a:lstStyle/>
        <a:p>
          <a:endParaRPr lang="en-US"/>
        </a:p>
      </dgm:t>
    </dgm:pt>
    <dgm:pt modelId="{B3BD64D3-E56C-4D83-B9EF-0BA49A7E019D}">
      <dgm:prSet custT="1"/>
      <dgm:spPr/>
      <dgm:t>
        <a:bodyPr/>
        <a:lstStyle/>
        <a:p>
          <a:r>
            <a:rPr lang="en-US" sz="1800" dirty="0" smtClean="0"/>
            <a:t>ONLY THE STATOR HAS THE WINDINGS </a:t>
          </a:r>
        </a:p>
      </dgm:t>
    </dgm:pt>
    <dgm:pt modelId="{FC5D316E-B239-40A9-882F-8F2988165FA7}" type="parTrans" cxnId="{ED52A060-D8F9-447D-B9DF-B85A900DB98D}">
      <dgm:prSet/>
      <dgm:spPr/>
      <dgm:t>
        <a:bodyPr/>
        <a:lstStyle/>
        <a:p>
          <a:endParaRPr lang="en-US"/>
        </a:p>
      </dgm:t>
    </dgm:pt>
    <dgm:pt modelId="{3346AB4A-D3B8-4629-BA32-8A966534E73D}" type="sibTrans" cxnId="{ED52A060-D8F9-447D-B9DF-B85A900DB98D}">
      <dgm:prSet/>
      <dgm:spPr/>
      <dgm:t>
        <a:bodyPr/>
        <a:lstStyle/>
        <a:p>
          <a:endParaRPr lang="en-US"/>
        </a:p>
      </dgm:t>
    </dgm:pt>
    <dgm:pt modelId="{EE886C6D-1BC1-457C-BDDF-561774BAA7B3}">
      <dgm:prSet custT="1"/>
      <dgm:spPr/>
      <dgm:t>
        <a:bodyPr/>
        <a:lstStyle/>
        <a:p>
          <a:r>
            <a:rPr lang="en-US" sz="1800" dirty="0" smtClean="0"/>
            <a:t>THE ROTOR HAS FERROMAGNETIC POLE</a:t>
          </a:r>
        </a:p>
      </dgm:t>
    </dgm:pt>
    <dgm:pt modelId="{0821FAEF-567A-4516-9DC0-6A474233F847}" type="parTrans" cxnId="{A1B7C113-9224-4591-8BB4-FCAD9A6F987D}">
      <dgm:prSet/>
      <dgm:spPr/>
      <dgm:t>
        <a:bodyPr/>
        <a:lstStyle/>
        <a:p>
          <a:endParaRPr lang="en-US"/>
        </a:p>
      </dgm:t>
    </dgm:pt>
    <dgm:pt modelId="{5B9E9A94-0A90-4C1A-844C-2BBAC92D8416}" type="sibTrans" cxnId="{A1B7C113-9224-4591-8BB4-FCAD9A6F987D}">
      <dgm:prSet/>
      <dgm:spPr/>
      <dgm:t>
        <a:bodyPr/>
        <a:lstStyle/>
        <a:p>
          <a:endParaRPr lang="en-US"/>
        </a:p>
      </dgm:t>
    </dgm:pt>
    <dgm:pt modelId="{8BC77514-15E1-4D86-A994-2EF56A30CBE8}">
      <dgm:prSet custT="1"/>
      <dgm:spPr/>
      <dgm:t>
        <a:bodyPr/>
        <a:lstStyle/>
        <a:p>
          <a:r>
            <a:rPr lang="en-US" sz="1800" dirty="0" smtClean="0"/>
            <a:t>THE ROTOR HAS SALIENT POLES</a:t>
          </a:r>
        </a:p>
      </dgm:t>
    </dgm:pt>
    <dgm:pt modelId="{5C3C5BF5-8BDF-4FA7-8FAA-400B2B1638E0}" type="parTrans" cxnId="{83069CBF-73C2-43CA-AC83-443C30EC99F2}">
      <dgm:prSet/>
      <dgm:spPr/>
      <dgm:t>
        <a:bodyPr/>
        <a:lstStyle/>
        <a:p>
          <a:endParaRPr lang="en-US"/>
        </a:p>
      </dgm:t>
    </dgm:pt>
    <dgm:pt modelId="{8E3D1049-77C1-4283-AE13-4BEF8CF12E4E}" type="sibTrans" cxnId="{83069CBF-73C2-43CA-AC83-443C30EC99F2}">
      <dgm:prSet/>
      <dgm:spPr/>
      <dgm:t>
        <a:bodyPr/>
        <a:lstStyle/>
        <a:p>
          <a:endParaRPr lang="en-US"/>
        </a:p>
      </dgm:t>
    </dgm:pt>
    <dgm:pt modelId="{9E3649E8-DEC9-48C7-8EF2-4E16ACAB73A0}">
      <dgm:prSet custT="1"/>
      <dgm:spPr/>
      <dgm:t>
        <a:bodyPr/>
        <a:lstStyle/>
        <a:p>
          <a:r>
            <a:rPr lang="en-US" sz="1800" dirty="0" smtClean="0"/>
            <a:t>THE ROTOR HAS THE PERMANENT MAGNET</a:t>
          </a:r>
          <a:endParaRPr lang="en-US" sz="1800" dirty="0"/>
        </a:p>
      </dgm:t>
    </dgm:pt>
    <dgm:pt modelId="{13FBE0DD-BE2F-4D66-83A1-1368F7C9B08D}" type="parTrans" cxnId="{F2153C11-A9C9-4A33-B014-994AE52AB388}">
      <dgm:prSet/>
      <dgm:spPr/>
      <dgm:t>
        <a:bodyPr/>
        <a:lstStyle/>
        <a:p>
          <a:endParaRPr lang="en-US"/>
        </a:p>
      </dgm:t>
    </dgm:pt>
    <dgm:pt modelId="{B812BBE1-7119-4499-9FEC-45317745347D}" type="sibTrans" cxnId="{F2153C11-A9C9-4A33-B014-994AE52AB388}">
      <dgm:prSet/>
      <dgm:spPr/>
      <dgm:t>
        <a:bodyPr/>
        <a:lstStyle/>
        <a:p>
          <a:endParaRPr lang="en-US"/>
        </a:p>
      </dgm:t>
    </dgm:pt>
    <dgm:pt modelId="{12CF7EFD-97FF-46B6-93A4-C544EBB690CF}">
      <dgm:prSet custT="1"/>
      <dgm:spPr/>
      <dgm:t>
        <a:bodyPr/>
        <a:lstStyle/>
        <a:p>
          <a:r>
            <a:rPr lang="en-US" sz="1800" dirty="0" smtClean="0"/>
            <a:t>THE ROTOR HAS PROJECTIVE POLES</a:t>
          </a:r>
          <a:endParaRPr lang="en-US" sz="1800" dirty="0"/>
        </a:p>
      </dgm:t>
    </dgm:pt>
    <dgm:pt modelId="{3ACDF2A5-AAC8-4F37-AB3E-AE42052D85C5}" type="parTrans" cxnId="{30F46A7B-423D-4F10-9D10-58877D5F3B30}">
      <dgm:prSet/>
      <dgm:spPr/>
      <dgm:t>
        <a:bodyPr/>
        <a:lstStyle/>
        <a:p>
          <a:endParaRPr lang="en-US"/>
        </a:p>
      </dgm:t>
    </dgm:pt>
    <dgm:pt modelId="{152C50BF-EFA9-434C-8199-F6CBCE62BC24}" type="sibTrans" cxnId="{30F46A7B-423D-4F10-9D10-58877D5F3B30}">
      <dgm:prSet/>
      <dgm:spPr/>
      <dgm:t>
        <a:bodyPr/>
        <a:lstStyle/>
        <a:p>
          <a:endParaRPr lang="en-US"/>
        </a:p>
      </dgm:t>
    </dgm:pt>
    <dgm:pt modelId="{766CAA30-AB97-44CB-BC64-6718F47C21F8}">
      <dgm:prSet custT="1"/>
      <dgm:spPr/>
      <dgm:t>
        <a:bodyPr/>
        <a:lstStyle/>
        <a:p>
          <a:r>
            <a:rPr lang="en-US" sz="1800" dirty="0" smtClean="0"/>
            <a:t>THIS MOTOR HAVING THE FEATURES OF VR STEPPER MOTOR &amp;PM STEPPER MOTOR</a:t>
          </a:r>
          <a:endParaRPr lang="en-US" sz="1800" dirty="0"/>
        </a:p>
      </dgm:t>
    </dgm:pt>
    <dgm:pt modelId="{DE803194-C9C0-403F-842B-3CA976EE1C83}" type="parTrans" cxnId="{77CF472E-E28E-4E05-BF13-A945A0702115}">
      <dgm:prSet/>
      <dgm:spPr/>
      <dgm:t>
        <a:bodyPr/>
        <a:lstStyle/>
        <a:p>
          <a:endParaRPr lang="en-US"/>
        </a:p>
      </dgm:t>
    </dgm:pt>
    <dgm:pt modelId="{98B53FFA-3B12-4548-BDDD-C9C6BE6EB680}" type="sibTrans" cxnId="{77CF472E-E28E-4E05-BF13-A945A0702115}">
      <dgm:prSet/>
      <dgm:spPr/>
      <dgm:t>
        <a:bodyPr/>
        <a:lstStyle/>
        <a:p>
          <a:endParaRPr lang="en-US"/>
        </a:p>
      </dgm:t>
    </dgm:pt>
    <dgm:pt modelId="{428346D6-5BD7-45AA-BC82-E163C26ABA00}">
      <dgm:prSet custT="1"/>
      <dgm:spPr/>
      <dgm:t>
        <a:bodyPr/>
        <a:lstStyle/>
        <a:p>
          <a:r>
            <a:rPr lang="en-US" sz="1800" dirty="0" smtClean="0"/>
            <a:t>ONLY THE STATOR HAS THE WINDINGS  </a:t>
          </a:r>
          <a:endParaRPr lang="en-US" sz="1800" dirty="0"/>
        </a:p>
      </dgm:t>
    </dgm:pt>
    <dgm:pt modelId="{D96696D3-7F48-45C5-93F3-86E55913974A}" type="parTrans" cxnId="{412C7C39-9448-4F01-9912-3524F51F67B9}">
      <dgm:prSet/>
      <dgm:spPr/>
      <dgm:t>
        <a:bodyPr/>
        <a:lstStyle/>
        <a:p>
          <a:endParaRPr lang="en-US"/>
        </a:p>
      </dgm:t>
    </dgm:pt>
    <dgm:pt modelId="{C1F4B94C-D674-48A6-8BD8-5AE4397201EE}" type="sibTrans" cxnId="{412C7C39-9448-4F01-9912-3524F51F67B9}">
      <dgm:prSet/>
      <dgm:spPr/>
      <dgm:t>
        <a:bodyPr/>
        <a:lstStyle/>
        <a:p>
          <a:endParaRPr lang="en-US"/>
        </a:p>
      </dgm:t>
    </dgm:pt>
    <dgm:pt modelId="{ACD3E137-6D1F-4A9C-BA6F-D7AEA27B7A99}">
      <dgm:prSet custT="1"/>
      <dgm:spPr/>
      <dgm:t>
        <a:bodyPr/>
        <a:lstStyle/>
        <a:p>
          <a:r>
            <a:rPr lang="en-US" sz="1800" dirty="0" smtClean="0"/>
            <a:t>THERE IS NO WINDING IN ROTOR</a:t>
          </a:r>
        </a:p>
      </dgm:t>
    </dgm:pt>
    <dgm:pt modelId="{379CB3A9-64B4-4A0E-B50E-D3BB679C0582}" type="parTrans" cxnId="{296F646B-DED0-417F-AD8A-36B185300AFC}">
      <dgm:prSet/>
      <dgm:spPr/>
      <dgm:t>
        <a:bodyPr/>
        <a:lstStyle/>
        <a:p>
          <a:endParaRPr lang="en-US"/>
        </a:p>
      </dgm:t>
    </dgm:pt>
    <dgm:pt modelId="{67D2A08A-D869-4709-8574-E22E0C5D9D2D}" type="sibTrans" cxnId="{296F646B-DED0-417F-AD8A-36B185300AFC}">
      <dgm:prSet/>
      <dgm:spPr/>
      <dgm:t>
        <a:bodyPr/>
        <a:lstStyle/>
        <a:p>
          <a:endParaRPr lang="en-US"/>
        </a:p>
      </dgm:t>
    </dgm:pt>
    <dgm:pt modelId="{78AC8765-BE89-4490-81FF-DA5EB7B58CA1}">
      <dgm:prSet custT="1"/>
      <dgm:spPr/>
      <dgm:t>
        <a:bodyPr/>
        <a:lstStyle/>
        <a:p>
          <a:r>
            <a:rPr lang="en-US" sz="1800" dirty="0" smtClean="0"/>
            <a:t>THERE IS NO WINDING IN ROTOR</a:t>
          </a:r>
          <a:endParaRPr lang="en-US" sz="1800" dirty="0"/>
        </a:p>
      </dgm:t>
    </dgm:pt>
    <dgm:pt modelId="{82F419F3-85E7-4068-871F-B304FD1BAC42}" type="parTrans" cxnId="{E0C4AE89-ED1F-4DEE-AA29-434E41B87780}">
      <dgm:prSet/>
      <dgm:spPr/>
      <dgm:t>
        <a:bodyPr/>
        <a:lstStyle/>
        <a:p>
          <a:endParaRPr lang="en-US"/>
        </a:p>
      </dgm:t>
    </dgm:pt>
    <dgm:pt modelId="{8E337993-FAFB-43A9-BF70-D2EE1C99C28A}" type="sibTrans" cxnId="{E0C4AE89-ED1F-4DEE-AA29-434E41B87780}">
      <dgm:prSet/>
      <dgm:spPr/>
      <dgm:t>
        <a:bodyPr/>
        <a:lstStyle/>
        <a:p>
          <a:endParaRPr lang="en-US"/>
        </a:p>
      </dgm:t>
    </dgm:pt>
    <dgm:pt modelId="{017E2568-6F28-477D-99CE-D7BC42062643}">
      <dgm:prSet/>
      <dgm:spPr/>
      <dgm:t>
        <a:bodyPr/>
        <a:lstStyle/>
        <a:p>
          <a:r>
            <a:rPr lang="en-US" dirty="0" smtClean="0"/>
            <a:t>THE ROTOR HAS PERMANENT MAGNET&amp; SALIENT POLE</a:t>
          </a:r>
          <a:endParaRPr lang="en-US" dirty="0"/>
        </a:p>
      </dgm:t>
    </dgm:pt>
    <dgm:pt modelId="{F11FABC8-68BA-4146-8982-3D5E3D209E48}" type="parTrans" cxnId="{3925DBB3-9ADF-4583-938D-CA9F1AB4A5D8}">
      <dgm:prSet/>
      <dgm:spPr/>
      <dgm:t>
        <a:bodyPr/>
        <a:lstStyle/>
        <a:p>
          <a:endParaRPr lang="en-US"/>
        </a:p>
      </dgm:t>
    </dgm:pt>
    <dgm:pt modelId="{34527CC7-ECAA-4CF6-8507-A9D94A69AC7B}" type="sibTrans" cxnId="{3925DBB3-9ADF-4583-938D-CA9F1AB4A5D8}">
      <dgm:prSet/>
      <dgm:spPr/>
      <dgm:t>
        <a:bodyPr/>
        <a:lstStyle/>
        <a:p>
          <a:endParaRPr lang="en-US"/>
        </a:p>
      </dgm:t>
    </dgm:pt>
    <dgm:pt modelId="{0A952C80-C58F-44E6-8BBA-16B1FCCFF54D}">
      <dgm:prSet/>
      <dgm:spPr/>
      <dgm:t>
        <a:bodyPr/>
        <a:lstStyle/>
        <a:p>
          <a:r>
            <a:rPr lang="en-US" smtClean="0"/>
            <a:t>THERE NO WINDINGS IN ROTOR</a:t>
          </a:r>
          <a:endParaRPr lang="en-US" dirty="0"/>
        </a:p>
      </dgm:t>
    </dgm:pt>
    <dgm:pt modelId="{C3791FE5-80EB-46E7-AE66-85CA2754B46C}" type="parTrans" cxnId="{49EF4B08-3C45-4396-87DB-5CA4C8937745}">
      <dgm:prSet/>
      <dgm:spPr/>
      <dgm:t>
        <a:bodyPr/>
        <a:lstStyle/>
        <a:p>
          <a:endParaRPr lang="en-US"/>
        </a:p>
      </dgm:t>
    </dgm:pt>
    <dgm:pt modelId="{611BF704-F88F-4331-BFCF-F9ABF29E1233}" type="sibTrans" cxnId="{49EF4B08-3C45-4396-87DB-5CA4C8937745}">
      <dgm:prSet/>
      <dgm:spPr/>
      <dgm:t>
        <a:bodyPr/>
        <a:lstStyle/>
        <a:p>
          <a:endParaRPr lang="en-US"/>
        </a:p>
      </dgm:t>
    </dgm:pt>
    <dgm:pt modelId="{1B5D1F8F-6D84-4CA3-BE72-DCEFA96A9DAB}" type="pres">
      <dgm:prSet presAssocID="{5281A610-ABFE-4EE7-89CB-6AAFC301C601}" presName="theList" presStyleCnt="0">
        <dgm:presLayoutVars>
          <dgm:dir/>
          <dgm:animLvl val="lvl"/>
          <dgm:resizeHandles val="exact"/>
        </dgm:presLayoutVars>
      </dgm:prSet>
      <dgm:spPr/>
    </dgm:pt>
    <dgm:pt modelId="{F324878D-85DC-475D-B9E5-D8AEC4BAB416}" type="pres">
      <dgm:prSet presAssocID="{3DADE77B-1B91-4D64-8485-0CD9165271BC}" presName="compNode" presStyleCnt="0"/>
      <dgm:spPr/>
    </dgm:pt>
    <dgm:pt modelId="{C5A693C9-9817-4A00-822A-1A8DEEF12920}" type="pres">
      <dgm:prSet presAssocID="{3DADE77B-1B91-4D64-8485-0CD9165271BC}" presName="aNode" presStyleLbl="bgShp" presStyleIdx="0" presStyleCnt="3"/>
      <dgm:spPr/>
      <dgm:t>
        <a:bodyPr/>
        <a:lstStyle/>
        <a:p>
          <a:endParaRPr lang="en-US"/>
        </a:p>
      </dgm:t>
    </dgm:pt>
    <dgm:pt modelId="{11A70C10-C862-479F-9180-42C9D62225D9}" type="pres">
      <dgm:prSet presAssocID="{3DADE77B-1B91-4D64-8485-0CD9165271BC}" presName="textNode" presStyleLbl="bgShp" presStyleIdx="0" presStyleCnt="3"/>
      <dgm:spPr/>
      <dgm:t>
        <a:bodyPr/>
        <a:lstStyle/>
        <a:p>
          <a:endParaRPr lang="en-US"/>
        </a:p>
      </dgm:t>
    </dgm:pt>
    <dgm:pt modelId="{1970037C-3B65-439E-8641-285CF06C4551}" type="pres">
      <dgm:prSet presAssocID="{3DADE77B-1B91-4D64-8485-0CD9165271BC}" presName="compChildNode" presStyleCnt="0"/>
      <dgm:spPr/>
    </dgm:pt>
    <dgm:pt modelId="{476D83BD-7923-48F9-A004-D8B79C4F04F6}" type="pres">
      <dgm:prSet presAssocID="{3DADE77B-1B91-4D64-8485-0CD9165271BC}" presName="theInnerList" presStyleCnt="0"/>
      <dgm:spPr/>
    </dgm:pt>
    <dgm:pt modelId="{BBB441D5-E35F-4679-8331-43A28AFEA3B6}" type="pres">
      <dgm:prSet presAssocID="{B3BD64D3-E56C-4D83-B9EF-0BA49A7E019D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5DA2-BC47-409A-BE21-BB692FD9E1F1}" type="pres">
      <dgm:prSet presAssocID="{B3BD64D3-E56C-4D83-B9EF-0BA49A7E019D}" presName="aSpace2" presStyleCnt="0"/>
      <dgm:spPr/>
    </dgm:pt>
    <dgm:pt modelId="{385012B3-2ABD-4A65-9885-BAAF4EB073AA}" type="pres">
      <dgm:prSet presAssocID="{ACD3E137-6D1F-4A9C-BA6F-D7AEA27B7A99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84CA7-A542-4421-A66D-C2692A2DA380}" type="pres">
      <dgm:prSet presAssocID="{ACD3E137-6D1F-4A9C-BA6F-D7AEA27B7A99}" presName="aSpace2" presStyleCnt="0"/>
      <dgm:spPr/>
    </dgm:pt>
    <dgm:pt modelId="{179DA326-7DB8-4197-AFF6-B9CCE3B237F7}" type="pres">
      <dgm:prSet presAssocID="{EE886C6D-1BC1-457C-BDDF-561774BAA7B3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69D4-7168-421E-80BC-AA249DEBA7F7}" type="pres">
      <dgm:prSet presAssocID="{EE886C6D-1BC1-457C-BDDF-561774BAA7B3}" presName="aSpace2" presStyleCnt="0"/>
      <dgm:spPr/>
    </dgm:pt>
    <dgm:pt modelId="{C0F2BFB8-884B-4A88-A5DF-CAA5691B8B6B}" type="pres">
      <dgm:prSet presAssocID="{8BC77514-15E1-4D86-A994-2EF56A30CBE8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C6BA-7151-437C-9C96-1A2343E63C35}" type="pres">
      <dgm:prSet presAssocID="{3DADE77B-1B91-4D64-8485-0CD9165271BC}" presName="aSpace" presStyleCnt="0"/>
      <dgm:spPr/>
    </dgm:pt>
    <dgm:pt modelId="{15E13953-2ED1-47DD-9EB5-905E4083CA10}" type="pres">
      <dgm:prSet presAssocID="{EC960ADD-0645-432A-AF10-67222E9C1112}" presName="compNode" presStyleCnt="0"/>
      <dgm:spPr/>
    </dgm:pt>
    <dgm:pt modelId="{F0CEA0B0-F7A1-4837-A865-B3353EE8F996}" type="pres">
      <dgm:prSet presAssocID="{EC960ADD-0645-432A-AF10-67222E9C1112}" presName="aNode" presStyleLbl="bgShp" presStyleIdx="1" presStyleCnt="3" custLinFactNeighborX="576" custLinFactNeighborY="-1333"/>
      <dgm:spPr/>
      <dgm:t>
        <a:bodyPr/>
        <a:lstStyle/>
        <a:p>
          <a:endParaRPr lang="en-US"/>
        </a:p>
      </dgm:t>
    </dgm:pt>
    <dgm:pt modelId="{A6713C20-4B4F-489D-A749-F79781783355}" type="pres">
      <dgm:prSet presAssocID="{EC960ADD-0645-432A-AF10-67222E9C1112}" presName="textNode" presStyleLbl="bgShp" presStyleIdx="1" presStyleCnt="3"/>
      <dgm:spPr/>
      <dgm:t>
        <a:bodyPr/>
        <a:lstStyle/>
        <a:p>
          <a:endParaRPr lang="en-US"/>
        </a:p>
      </dgm:t>
    </dgm:pt>
    <dgm:pt modelId="{23F21A35-6E22-499B-9592-6D187B3DF5C6}" type="pres">
      <dgm:prSet presAssocID="{EC960ADD-0645-432A-AF10-67222E9C1112}" presName="compChildNode" presStyleCnt="0"/>
      <dgm:spPr/>
    </dgm:pt>
    <dgm:pt modelId="{360AE574-DF43-431E-B709-E2BCDECC87C1}" type="pres">
      <dgm:prSet presAssocID="{EC960ADD-0645-432A-AF10-67222E9C1112}" presName="theInnerList" presStyleCnt="0"/>
      <dgm:spPr/>
    </dgm:pt>
    <dgm:pt modelId="{AEFEF1B5-EF39-4270-8F86-55BA38C8842D}" type="pres">
      <dgm:prSet presAssocID="{428346D6-5BD7-45AA-BC82-E163C26ABA00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858F5-AA7D-4068-81E6-A4A4EC0B684B}" type="pres">
      <dgm:prSet presAssocID="{428346D6-5BD7-45AA-BC82-E163C26ABA00}" presName="aSpace2" presStyleCnt="0"/>
      <dgm:spPr/>
    </dgm:pt>
    <dgm:pt modelId="{DD4E5B20-AD89-4A25-9BEA-87D7FB937B20}" type="pres">
      <dgm:prSet presAssocID="{78AC8765-BE89-4490-81FF-DA5EB7B58CA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210AA-4E7F-4B8F-91B5-E8BFFC6C7910}" type="pres">
      <dgm:prSet presAssocID="{78AC8765-BE89-4490-81FF-DA5EB7B58CA1}" presName="aSpace2" presStyleCnt="0"/>
      <dgm:spPr/>
    </dgm:pt>
    <dgm:pt modelId="{40A657E3-D62F-4523-8D11-E1626CF97C6C}" type="pres">
      <dgm:prSet presAssocID="{9E3649E8-DEC9-48C7-8EF2-4E16ACAB73A0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8D351-793C-4E0F-B181-47F2348BB9E6}" type="pres">
      <dgm:prSet presAssocID="{9E3649E8-DEC9-48C7-8EF2-4E16ACAB73A0}" presName="aSpace2" presStyleCnt="0"/>
      <dgm:spPr/>
    </dgm:pt>
    <dgm:pt modelId="{EE9FA8CB-1BC7-4F54-B312-0645E0007953}" type="pres">
      <dgm:prSet presAssocID="{12CF7EFD-97FF-46B6-93A4-C544EBB690CF}" presName="childNode" presStyleLbl="node1" presStyleIdx="7" presStyleCnt="11" custScaleY="11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32EA-84D3-41B7-A3D6-22613396928B}" type="pres">
      <dgm:prSet presAssocID="{EC960ADD-0645-432A-AF10-67222E9C1112}" presName="aSpace" presStyleCnt="0"/>
      <dgm:spPr/>
    </dgm:pt>
    <dgm:pt modelId="{DC3EC908-725F-4B4D-9672-B206D62C3503}" type="pres">
      <dgm:prSet presAssocID="{A8B4FE58-0881-4CEE-B493-E9DB407A6029}" presName="compNode" presStyleCnt="0"/>
      <dgm:spPr/>
    </dgm:pt>
    <dgm:pt modelId="{D5405156-CC7B-4C03-B067-BC1F0950E166}" type="pres">
      <dgm:prSet presAssocID="{A8B4FE58-0881-4CEE-B493-E9DB407A6029}" presName="aNode" presStyleLbl="bgShp" presStyleIdx="2" presStyleCnt="3"/>
      <dgm:spPr/>
      <dgm:t>
        <a:bodyPr/>
        <a:lstStyle/>
        <a:p>
          <a:endParaRPr lang="en-US"/>
        </a:p>
      </dgm:t>
    </dgm:pt>
    <dgm:pt modelId="{122127BD-C5D8-4C3D-8AB0-C090E0EE086D}" type="pres">
      <dgm:prSet presAssocID="{A8B4FE58-0881-4CEE-B493-E9DB407A6029}" presName="textNode" presStyleLbl="bgShp" presStyleIdx="2" presStyleCnt="3"/>
      <dgm:spPr/>
      <dgm:t>
        <a:bodyPr/>
        <a:lstStyle/>
        <a:p>
          <a:endParaRPr lang="en-US"/>
        </a:p>
      </dgm:t>
    </dgm:pt>
    <dgm:pt modelId="{7B0F3A2C-5408-4277-B334-F159B7FB1EA9}" type="pres">
      <dgm:prSet presAssocID="{A8B4FE58-0881-4CEE-B493-E9DB407A6029}" presName="compChildNode" presStyleCnt="0"/>
      <dgm:spPr/>
    </dgm:pt>
    <dgm:pt modelId="{B6FF60EC-421B-48CA-BEF3-3A4D258046CD}" type="pres">
      <dgm:prSet presAssocID="{A8B4FE58-0881-4CEE-B493-E9DB407A6029}" presName="theInnerList" presStyleCnt="0"/>
      <dgm:spPr/>
    </dgm:pt>
    <dgm:pt modelId="{97AD3509-48D0-47B5-8F7E-49D8A28B6482}" type="pres">
      <dgm:prSet presAssocID="{766CAA30-AB97-44CB-BC64-6718F47C21F8}" presName="childNode" presStyleLbl="node1" presStyleIdx="8" presStyleCnt="11" custScaleY="134710" custLinFactNeighborX="4433" custLinFactNeighborY="-72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CEF7-3F22-49BE-AEB6-F081B097A984}" type="pres">
      <dgm:prSet presAssocID="{766CAA30-AB97-44CB-BC64-6718F47C21F8}" presName="aSpace2" presStyleCnt="0"/>
      <dgm:spPr/>
    </dgm:pt>
    <dgm:pt modelId="{5BDEA566-BF28-426C-A6E4-49E2E57FB2EF}" type="pres">
      <dgm:prSet presAssocID="{0A952C80-C58F-44E6-8BBA-16B1FCCFF54D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9243F-A23E-43EC-A59B-6908856C3940}" type="pres">
      <dgm:prSet presAssocID="{0A952C80-C58F-44E6-8BBA-16B1FCCFF54D}" presName="aSpace2" presStyleCnt="0"/>
      <dgm:spPr/>
    </dgm:pt>
    <dgm:pt modelId="{A33B9E74-D6A6-4FC3-BEA3-345BF1EE93E4}" type="pres">
      <dgm:prSet presAssocID="{017E2568-6F28-477D-99CE-D7BC42062643}" presName="childNode" presStyleLbl="node1" presStyleIdx="10" presStyleCnt="11" custScaleY="113455" custLinFactNeighborX="4433" custLinFactNeighborY="39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3A9B3-9B90-4C05-AD8A-5D93198E6ADF}" type="presOf" srcId="{3DADE77B-1B91-4D64-8485-0CD9165271BC}" destId="{C5A693C9-9817-4A00-822A-1A8DEEF12920}" srcOrd="0" destOrd="0" presId="urn:microsoft.com/office/officeart/2005/8/layout/lProcess2"/>
    <dgm:cxn modelId="{412C7C39-9448-4F01-9912-3524F51F67B9}" srcId="{EC960ADD-0645-432A-AF10-67222E9C1112}" destId="{428346D6-5BD7-45AA-BC82-E163C26ABA00}" srcOrd="0" destOrd="0" parTransId="{D96696D3-7F48-45C5-93F3-86E55913974A}" sibTransId="{C1F4B94C-D674-48A6-8BD8-5AE4397201EE}"/>
    <dgm:cxn modelId="{286CB108-B2A9-43C5-9FF4-777283DF1E61}" type="presOf" srcId="{3DADE77B-1B91-4D64-8485-0CD9165271BC}" destId="{11A70C10-C862-479F-9180-42C9D62225D9}" srcOrd="1" destOrd="0" presId="urn:microsoft.com/office/officeart/2005/8/layout/lProcess2"/>
    <dgm:cxn modelId="{AABB98FC-8CF7-4285-B1C2-578C41BF6699}" srcId="{5281A610-ABFE-4EE7-89CB-6AAFC301C601}" destId="{EC960ADD-0645-432A-AF10-67222E9C1112}" srcOrd="1" destOrd="0" parTransId="{85DEE7B1-8901-4049-9523-69CDCF75DC54}" sibTransId="{603ADCA4-0B72-45AD-A53C-2240D4BED0B0}"/>
    <dgm:cxn modelId="{83069CBF-73C2-43CA-AC83-443C30EC99F2}" srcId="{3DADE77B-1B91-4D64-8485-0CD9165271BC}" destId="{8BC77514-15E1-4D86-A994-2EF56A30CBE8}" srcOrd="3" destOrd="0" parTransId="{5C3C5BF5-8BDF-4FA7-8FAA-400B2B1638E0}" sibTransId="{8E3D1049-77C1-4283-AE13-4BEF8CF12E4E}"/>
    <dgm:cxn modelId="{8EFBACED-ED73-4BC0-96A8-6F95FC55AA96}" type="presOf" srcId="{0A952C80-C58F-44E6-8BBA-16B1FCCFF54D}" destId="{5BDEA566-BF28-426C-A6E4-49E2E57FB2EF}" srcOrd="0" destOrd="0" presId="urn:microsoft.com/office/officeart/2005/8/layout/lProcess2"/>
    <dgm:cxn modelId="{E21395D0-D44B-41F8-A8B3-3680FA150F10}" type="presOf" srcId="{EE886C6D-1BC1-457C-BDDF-561774BAA7B3}" destId="{179DA326-7DB8-4197-AFF6-B9CCE3B237F7}" srcOrd="0" destOrd="0" presId="urn:microsoft.com/office/officeart/2005/8/layout/lProcess2"/>
    <dgm:cxn modelId="{1A395378-6FA1-4C64-9906-049457E65727}" type="presOf" srcId="{5281A610-ABFE-4EE7-89CB-6AAFC301C601}" destId="{1B5D1F8F-6D84-4CA3-BE72-DCEFA96A9DAB}" srcOrd="0" destOrd="0" presId="urn:microsoft.com/office/officeart/2005/8/layout/lProcess2"/>
    <dgm:cxn modelId="{49EF4B08-3C45-4396-87DB-5CA4C8937745}" srcId="{A8B4FE58-0881-4CEE-B493-E9DB407A6029}" destId="{0A952C80-C58F-44E6-8BBA-16B1FCCFF54D}" srcOrd="1" destOrd="0" parTransId="{C3791FE5-80EB-46E7-AE66-85CA2754B46C}" sibTransId="{611BF704-F88F-4331-BFCF-F9ABF29E1233}"/>
    <dgm:cxn modelId="{DB375433-8593-4C89-A9B8-29BC0C6A784E}" type="presOf" srcId="{EC960ADD-0645-432A-AF10-67222E9C1112}" destId="{A6713C20-4B4F-489D-A749-F79781783355}" srcOrd="1" destOrd="0" presId="urn:microsoft.com/office/officeart/2005/8/layout/lProcess2"/>
    <dgm:cxn modelId="{A1B7C113-9224-4591-8BB4-FCAD9A6F987D}" srcId="{3DADE77B-1B91-4D64-8485-0CD9165271BC}" destId="{EE886C6D-1BC1-457C-BDDF-561774BAA7B3}" srcOrd="2" destOrd="0" parTransId="{0821FAEF-567A-4516-9DC0-6A474233F847}" sibTransId="{5B9E9A94-0A90-4C1A-844C-2BBAC92D8416}"/>
    <dgm:cxn modelId="{9E9CDB42-F342-45C6-A827-C7E1C132091F}" type="presOf" srcId="{017E2568-6F28-477D-99CE-D7BC42062643}" destId="{A33B9E74-D6A6-4FC3-BEA3-345BF1EE93E4}" srcOrd="0" destOrd="0" presId="urn:microsoft.com/office/officeart/2005/8/layout/lProcess2"/>
    <dgm:cxn modelId="{296F646B-DED0-417F-AD8A-36B185300AFC}" srcId="{3DADE77B-1B91-4D64-8485-0CD9165271BC}" destId="{ACD3E137-6D1F-4A9C-BA6F-D7AEA27B7A99}" srcOrd="1" destOrd="0" parTransId="{379CB3A9-64B4-4A0E-B50E-D3BB679C0582}" sibTransId="{67D2A08A-D869-4709-8574-E22E0C5D9D2D}"/>
    <dgm:cxn modelId="{ED52A060-D8F9-447D-B9DF-B85A900DB98D}" srcId="{3DADE77B-1B91-4D64-8485-0CD9165271BC}" destId="{B3BD64D3-E56C-4D83-B9EF-0BA49A7E019D}" srcOrd="0" destOrd="0" parTransId="{FC5D316E-B239-40A9-882F-8F2988165FA7}" sibTransId="{3346AB4A-D3B8-4629-BA32-8A966534E73D}"/>
    <dgm:cxn modelId="{86A0C180-2912-48E3-B72D-9B5234DE48C0}" type="presOf" srcId="{78AC8765-BE89-4490-81FF-DA5EB7B58CA1}" destId="{DD4E5B20-AD89-4A25-9BEA-87D7FB937B20}" srcOrd="0" destOrd="0" presId="urn:microsoft.com/office/officeart/2005/8/layout/lProcess2"/>
    <dgm:cxn modelId="{373A0148-ED3C-437B-83BC-D2F1C14F1526}" type="presOf" srcId="{766CAA30-AB97-44CB-BC64-6718F47C21F8}" destId="{97AD3509-48D0-47B5-8F7E-49D8A28B6482}" srcOrd="0" destOrd="0" presId="urn:microsoft.com/office/officeart/2005/8/layout/lProcess2"/>
    <dgm:cxn modelId="{9532AD8C-353E-4C56-8EF9-8D5F3BBED0C1}" type="presOf" srcId="{A8B4FE58-0881-4CEE-B493-E9DB407A6029}" destId="{D5405156-CC7B-4C03-B067-BC1F0950E166}" srcOrd="0" destOrd="0" presId="urn:microsoft.com/office/officeart/2005/8/layout/lProcess2"/>
    <dgm:cxn modelId="{77CF472E-E28E-4E05-BF13-A945A0702115}" srcId="{A8B4FE58-0881-4CEE-B493-E9DB407A6029}" destId="{766CAA30-AB97-44CB-BC64-6718F47C21F8}" srcOrd="0" destOrd="0" parTransId="{DE803194-C9C0-403F-842B-3CA976EE1C83}" sibTransId="{98B53FFA-3B12-4548-BDDD-C9C6BE6EB680}"/>
    <dgm:cxn modelId="{E0C4AE89-ED1F-4DEE-AA29-434E41B87780}" srcId="{EC960ADD-0645-432A-AF10-67222E9C1112}" destId="{78AC8765-BE89-4490-81FF-DA5EB7B58CA1}" srcOrd="1" destOrd="0" parTransId="{82F419F3-85E7-4068-871F-B304FD1BAC42}" sibTransId="{8E337993-FAFB-43A9-BF70-D2EE1C99C28A}"/>
    <dgm:cxn modelId="{30F46A7B-423D-4F10-9D10-58877D5F3B30}" srcId="{EC960ADD-0645-432A-AF10-67222E9C1112}" destId="{12CF7EFD-97FF-46B6-93A4-C544EBB690CF}" srcOrd="3" destOrd="0" parTransId="{3ACDF2A5-AAC8-4F37-AB3E-AE42052D85C5}" sibTransId="{152C50BF-EFA9-434C-8199-F6CBCE62BC24}"/>
    <dgm:cxn modelId="{2E1C218E-843C-42C9-B913-0ED0BDA058C9}" type="presOf" srcId="{8BC77514-15E1-4D86-A994-2EF56A30CBE8}" destId="{C0F2BFB8-884B-4A88-A5DF-CAA5691B8B6B}" srcOrd="0" destOrd="0" presId="urn:microsoft.com/office/officeart/2005/8/layout/lProcess2"/>
    <dgm:cxn modelId="{1DDC304B-526F-48C7-94EE-4AD74DAB318A}" type="presOf" srcId="{EC960ADD-0645-432A-AF10-67222E9C1112}" destId="{F0CEA0B0-F7A1-4837-A865-B3353EE8F996}" srcOrd="0" destOrd="0" presId="urn:microsoft.com/office/officeart/2005/8/layout/lProcess2"/>
    <dgm:cxn modelId="{98BDF9A4-7FA3-40BF-AC0F-2659612026AE}" type="presOf" srcId="{ACD3E137-6D1F-4A9C-BA6F-D7AEA27B7A99}" destId="{385012B3-2ABD-4A65-9885-BAAF4EB073AA}" srcOrd="0" destOrd="0" presId="urn:microsoft.com/office/officeart/2005/8/layout/lProcess2"/>
    <dgm:cxn modelId="{F2153C11-A9C9-4A33-B014-994AE52AB388}" srcId="{EC960ADD-0645-432A-AF10-67222E9C1112}" destId="{9E3649E8-DEC9-48C7-8EF2-4E16ACAB73A0}" srcOrd="2" destOrd="0" parTransId="{13FBE0DD-BE2F-4D66-83A1-1368F7C9B08D}" sibTransId="{B812BBE1-7119-4499-9FEC-45317745347D}"/>
    <dgm:cxn modelId="{E14DCEFC-69C4-4E77-B887-398C84EF0382}" type="presOf" srcId="{12CF7EFD-97FF-46B6-93A4-C544EBB690CF}" destId="{EE9FA8CB-1BC7-4F54-B312-0645E0007953}" srcOrd="0" destOrd="0" presId="urn:microsoft.com/office/officeart/2005/8/layout/lProcess2"/>
    <dgm:cxn modelId="{F843AFC0-BE51-49AD-AAFF-B9758A70E182}" type="presOf" srcId="{B3BD64D3-E56C-4D83-B9EF-0BA49A7E019D}" destId="{BBB441D5-E35F-4679-8331-43A28AFEA3B6}" srcOrd="0" destOrd="0" presId="urn:microsoft.com/office/officeart/2005/8/layout/lProcess2"/>
    <dgm:cxn modelId="{4F91942E-A9DA-4F8D-9720-A8E8684A0A24}" type="presOf" srcId="{428346D6-5BD7-45AA-BC82-E163C26ABA00}" destId="{AEFEF1B5-EF39-4270-8F86-55BA38C8842D}" srcOrd="0" destOrd="0" presId="urn:microsoft.com/office/officeart/2005/8/layout/lProcess2"/>
    <dgm:cxn modelId="{2B5BE6B4-0151-483A-82EB-63034730A977}" type="presOf" srcId="{9E3649E8-DEC9-48C7-8EF2-4E16ACAB73A0}" destId="{40A657E3-D62F-4523-8D11-E1626CF97C6C}" srcOrd="0" destOrd="0" presId="urn:microsoft.com/office/officeart/2005/8/layout/lProcess2"/>
    <dgm:cxn modelId="{09777BA5-3C1A-4776-8147-F6345F5A5C0F}" srcId="{5281A610-ABFE-4EE7-89CB-6AAFC301C601}" destId="{A8B4FE58-0881-4CEE-B493-E9DB407A6029}" srcOrd="2" destOrd="0" parTransId="{0BAE12CF-6DA1-42E3-A73C-9BBAFD019199}" sibTransId="{49CAAC96-66D9-405E-B11C-5474B727EB53}"/>
    <dgm:cxn modelId="{6F779CB1-9883-45F0-A194-50001C25861F}" srcId="{5281A610-ABFE-4EE7-89CB-6AAFC301C601}" destId="{3DADE77B-1B91-4D64-8485-0CD9165271BC}" srcOrd="0" destOrd="0" parTransId="{F57F7E73-8E50-4BF3-AE31-C826695A5C0D}" sibTransId="{A96DC667-72DB-48EF-8087-43C6DF1FB503}"/>
    <dgm:cxn modelId="{AABF6C63-DE87-4E91-8D48-47A00C4578E6}" type="presOf" srcId="{A8B4FE58-0881-4CEE-B493-E9DB407A6029}" destId="{122127BD-C5D8-4C3D-8AB0-C090E0EE086D}" srcOrd="1" destOrd="0" presId="urn:microsoft.com/office/officeart/2005/8/layout/lProcess2"/>
    <dgm:cxn modelId="{3925DBB3-9ADF-4583-938D-CA9F1AB4A5D8}" srcId="{A8B4FE58-0881-4CEE-B493-E9DB407A6029}" destId="{017E2568-6F28-477D-99CE-D7BC42062643}" srcOrd="2" destOrd="0" parTransId="{F11FABC8-68BA-4146-8982-3D5E3D209E48}" sibTransId="{34527CC7-ECAA-4CF6-8507-A9D94A69AC7B}"/>
    <dgm:cxn modelId="{136C3252-3561-4E2E-89C6-4B6B5109121E}" type="presParOf" srcId="{1B5D1F8F-6D84-4CA3-BE72-DCEFA96A9DAB}" destId="{F324878D-85DC-475D-B9E5-D8AEC4BAB416}" srcOrd="0" destOrd="0" presId="urn:microsoft.com/office/officeart/2005/8/layout/lProcess2"/>
    <dgm:cxn modelId="{818D205C-17B3-4B95-9076-E696D4359260}" type="presParOf" srcId="{F324878D-85DC-475D-B9E5-D8AEC4BAB416}" destId="{C5A693C9-9817-4A00-822A-1A8DEEF12920}" srcOrd="0" destOrd="0" presId="urn:microsoft.com/office/officeart/2005/8/layout/lProcess2"/>
    <dgm:cxn modelId="{516A7E32-6224-42CD-9827-C38BF39EF005}" type="presParOf" srcId="{F324878D-85DC-475D-B9E5-D8AEC4BAB416}" destId="{11A70C10-C862-479F-9180-42C9D62225D9}" srcOrd="1" destOrd="0" presId="urn:microsoft.com/office/officeart/2005/8/layout/lProcess2"/>
    <dgm:cxn modelId="{95C377B1-6315-41DE-B24D-58D250B84A25}" type="presParOf" srcId="{F324878D-85DC-475D-B9E5-D8AEC4BAB416}" destId="{1970037C-3B65-439E-8641-285CF06C4551}" srcOrd="2" destOrd="0" presId="urn:microsoft.com/office/officeart/2005/8/layout/lProcess2"/>
    <dgm:cxn modelId="{ACEC348F-80E9-45C8-868B-322B7AEAEDEF}" type="presParOf" srcId="{1970037C-3B65-439E-8641-285CF06C4551}" destId="{476D83BD-7923-48F9-A004-D8B79C4F04F6}" srcOrd="0" destOrd="0" presId="urn:microsoft.com/office/officeart/2005/8/layout/lProcess2"/>
    <dgm:cxn modelId="{05C04FAC-C84D-42DA-B618-F9F8E3D1FB28}" type="presParOf" srcId="{476D83BD-7923-48F9-A004-D8B79C4F04F6}" destId="{BBB441D5-E35F-4679-8331-43A28AFEA3B6}" srcOrd="0" destOrd="0" presId="urn:microsoft.com/office/officeart/2005/8/layout/lProcess2"/>
    <dgm:cxn modelId="{145EEC23-7732-487B-BF80-D9842797EA5F}" type="presParOf" srcId="{476D83BD-7923-48F9-A004-D8B79C4F04F6}" destId="{7FCA5DA2-BC47-409A-BE21-BB692FD9E1F1}" srcOrd="1" destOrd="0" presId="urn:microsoft.com/office/officeart/2005/8/layout/lProcess2"/>
    <dgm:cxn modelId="{C165958B-2631-432C-B120-C9566FD8F3AA}" type="presParOf" srcId="{476D83BD-7923-48F9-A004-D8B79C4F04F6}" destId="{385012B3-2ABD-4A65-9885-BAAF4EB073AA}" srcOrd="2" destOrd="0" presId="urn:microsoft.com/office/officeart/2005/8/layout/lProcess2"/>
    <dgm:cxn modelId="{B1924DCA-059E-4C73-AFF4-7E8634EF5AB3}" type="presParOf" srcId="{476D83BD-7923-48F9-A004-D8B79C4F04F6}" destId="{E0184CA7-A542-4421-A66D-C2692A2DA380}" srcOrd="3" destOrd="0" presId="urn:microsoft.com/office/officeart/2005/8/layout/lProcess2"/>
    <dgm:cxn modelId="{E2F320BF-50D2-40AC-A7C1-EC8FC465935C}" type="presParOf" srcId="{476D83BD-7923-48F9-A004-D8B79C4F04F6}" destId="{179DA326-7DB8-4197-AFF6-B9CCE3B237F7}" srcOrd="4" destOrd="0" presId="urn:microsoft.com/office/officeart/2005/8/layout/lProcess2"/>
    <dgm:cxn modelId="{6639C1B2-4245-49EB-A4E8-37C6256BFF7B}" type="presParOf" srcId="{476D83BD-7923-48F9-A004-D8B79C4F04F6}" destId="{20F069D4-7168-421E-80BC-AA249DEBA7F7}" srcOrd="5" destOrd="0" presId="urn:microsoft.com/office/officeart/2005/8/layout/lProcess2"/>
    <dgm:cxn modelId="{12033872-1FC0-4739-AAB6-A6136E6CF13A}" type="presParOf" srcId="{476D83BD-7923-48F9-A004-D8B79C4F04F6}" destId="{C0F2BFB8-884B-4A88-A5DF-CAA5691B8B6B}" srcOrd="6" destOrd="0" presId="urn:microsoft.com/office/officeart/2005/8/layout/lProcess2"/>
    <dgm:cxn modelId="{8354ECAB-1448-43B6-818B-3899C6474B6C}" type="presParOf" srcId="{1B5D1F8F-6D84-4CA3-BE72-DCEFA96A9DAB}" destId="{E778C6BA-7151-437C-9C96-1A2343E63C35}" srcOrd="1" destOrd="0" presId="urn:microsoft.com/office/officeart/2005/8/layout/lProcess2"/>
    <dgm:cxn modelId="{5592C24A-404F-46D5-9615-61C92E587BAA}" type="presParOf" srcId="{1B5D1F8F-6D84-4CA3-BE72-DCEFA96A9DAB}" destId="{15E13953-2ED1-47DD-9EB5-905E4083CA10}" srcOrd="2" destOrd="0" presId="urn:microsoft.com/office/officeart/2005/8/layout/lProcess2"/>
    <dgm:cxn modelId="{7316E899-A037-4C4B-8247-AC41650380A6}" type="presParOf" srcId="{15E13953-2ED1-47DD-9EB5-905E4083CA10}" destId="{F0CEA0B0-F7A1-4837-A865-B3353EE8F996}" srcOrd="0" destOrd="0" presId="urn:microsoft.com/office/officeart/2005/8/layout/lProcess2"/>
    <dgm:cxn modelId="{A204F624-D89A-45EA-838C-B6B653593BB5}" type="presParOf" srcId="{15E13953-2ED1-47DD-9EB5-905E4083CA10}" destId="{A6713C20-4B4F-489D-A749-F79781783355}" srcOrd="1" destOrd="0" presId="urn:microsoft.com/office/officeart/2005/8/layout/lProcess2"/>
    <dgm:cxn modelId="{81771E6C-9497-4A21-9034-F9E622979289}" type="presParOf" srcId="{15E13953-2ED1-47DD-9EB5-905E4083CA10}" destId="{23F21A35-6E22-499B-9592-6D187B3DF5C6}" srcOrd="2" destOrd="0" presId="urn:microsoft.com/office/officeart/2005/8/layout/lProcess2"/>
    <dgm:cxn modelId="{1F67144A-3386-4CED-A493-C6F6D5E9F13A}" type="presParOf" srcId="{23F21A35-6E22-499B-9592-6D187B3DF5C6}" destId="{360AE574-DF43-431E-B709-E2BCDECC87C1}" srcOrd="0" destOrd="0" presId="urn:microsoft.com/office/officeart/2005/8/layout/lProcess2"/>
    <dgm:cxn modelId="{C1EE6965-C90C-45B6-9D91-2B90E480D65B}" type="presParOf" srcId="{360AE574-DF43-431E-B709-E2BCDECC87C1}" destId="{AEFEF1B5-EF39-4270-8F86-55BA38C8842D}" srcOrd="0" destOrd="0" presId="urn:microsoft.com/office/officeart/2005/8/layout/lProcess2"/>
    <dgm:cxn modelId="{72B715FF-D93C-48D7-B2EA-4BB01CB3A089}" type="presParOf" srcId="{360AE574-DF43-431E-B709-E2BCDECC87C1}" destId="{8D0858F5-AA7D-4068-81E6-A4A4EC0B684B}" srcOrd="1" destOrd="0" presId="urn:microsoft.com/office/officeart/2005/8/layout/lProcess2"/>
    <dgm:cxn modelId="{9CE40B07-507B-47C6-9085-056A9560540B}" type="presParOf" srcId="{360AE574-DF43-431E-B709-E2BCDECC87C1}" destId="{DD4E5B20-AD89-4A25-9BEA-87D7FB937B20}" srcOrd="2" destOrd="0" presId="urn:microsoft.com/office/officeart/2005/8/layout/lProcess2"/>
    <dgm:cxn modelId="{ED0A98EF-E067-4D79-A0D2-F507292FB680}" type="presParOf" srcId="{360AE574-DF43-431E-B709-E2BCDECC87C1}" destId="{240210AA-4E7F-4B8F-91B5-E8BFFC6C7910}" srcOrd="3" destOrd="0" presId="urn:microsoft.com/office/officeart/2005/8/layout/lProcess2"/>
    <dgm:cxn modelId="{10E56DF6-FF39-4FAA-876D-606DE3750211}" type="presParOf" srcId="{360AE574-DF43-431E-B709-E2BCDECC87C1}" destId="{40A657E3-D62F-4523-8D11-E1626CF97C6C}" srcOrd="4" destOrd="0" presId="urn:microsoft.com/office/officeart/2005/8/layout/lProcess2"/>
    <dgm:cxn modelId="{5107790E-DB8A-47D3-B2C5-9B6A5250541A}" type="presParOf" srcId="{360AE574-DF43-431E-B709-E2BCDECC87C1}" destId="{4478D351-793C-4E0F-B181-47F2348BB9E6}" srcOrd="5" destOrd="0" presId="urn:microsoft.com/office/officeart/2005/8/layout/lProcess2"/>
    <dgm:cxn modelId="{01AD0E72-E547-479A-977A-90995C7F69F5}" type="presParOf" srcId="{360AE574-DF43-431E-B709-E2BCDECC87C1}" destId="{EE9FA8CB-1BC7-4F54-B312-0645E0007953}" srcOrd="6" destOrd="0" presId="urn:microsoft.com/office/officeart/2005/8/layout/lProcess2"/>
    <dgm:cxn modelId="{F7EC33BF-810E-48D2-9856-D3303E9FF398}" type="presParOf" srcId="{1B5D1F8F-6D84-4CA3-BE72-DCEFA96A9DAB}" destId="{F5A832EA-84D3-41B7-A3D6-22613396928B}" srcOrd="3" destOrd="0" presId="urn:microsoft.com/office/officeart/2005/8/layout/lProcess2"/>
    <dgm:cxn modelId="{C1B675E0-0393-4C95-A143-F85A9B9E50E9}" type="presParOf" srcId="{1B5D1F8F-6D84-4CA3-BE72-DCEFA96A9DAB}" destId="{DC3EC908-725F-4B4D-9672-B206D62C3503}" srcOrd="4" destOrd="0" presId="urn:microsoft.com/office/officeart/2005/8/layout/lProcess2"/>
    <dgm:cxn modelId="{AD909008-6467-48D5-8920-02497165EB27}" type="presParOf" srcId="{DC3EC908-725F-4B4D-9672-B206D62C3503}" destId="{D5405156-CC7B-4C03-B067-BC1F0950E166}" srcOrd="0" destOrd="0" presId="urn:microsoft.com/office/officeart/2005/8/layout/lProcess2"/>
    <dgm:cxn modelId="{9D5CC330-D055-4037-8751-A53021D6D924}" type="presParOf" srcId="{DC3EC908-725F-4B4D-9672-B206D62C3503}" destId="{122127BD-C5D8-4C3D-8AB0-C090E0EE086D}" srcOrd="1" destOrd="0" presId="urn:microsoft.com/office/officeart/2005/8/layout/lProcess2"/>
    <dgm:cxn modelId="{F23B57BA-9B9B-4B7F-B51E-DF500F07CB01}" type="presParOf" srcId="{DC3EC908-725F-4B4D-9672-B206D62C3503}" destId="{7B0F3A2C-5408-4277-B334-F159B7FB1EA9}" srcOrd="2" destOrd="0" presId="urn:microsoft.com/office/officeart/2005/8/layout/lProcess2"/>
    <dgm:cxn modelId="{EE6E51A4-E2A7-4C6E-8F2D-80F640E70DEB}" type="presParOf" srcId="{7B0F3A2C-5408-4277-B334-F159B7FB1EA9}" destId="{B6FF60EC-421B-48CA-BEF3-3A4D258046CD}" srcOrd="0" destOrd="0" presId="urn:microsoft.com/office/officeart/2005/8/layout/lProcess2"/>
    <dgm:cxn modelId="{C6AD0149-FA3F-4F56-A965-5E69574DE7E2}" type="presParOf" srcId="{B6FF60EC-421B-48CA-BEF3-3A4D258046CD}" destId="{97AD3509-48D0-47B5-8F7E-49D8A28B6482}" srcOrd="0" destOrd="0" presId="urn:microsoft.com/office/officeart/2005/8/layout/lProcess2"/>
    <dgm:cxn modelId="{5D14303D-18C9-4962-819F-483EBC93EBB8}" type="presParOf" srcId="{B6FF60EC-421B-48CA-BEF3-3A4D258046CD}" destId="{32D4CEF7-3F22-49BE-AEB6-F081B097A984}" srcOrd="1" destOrd="0" presId="urn:microsoft.com/office/officeart/2005/8/layout/lProcess2"/>
    <dgm:cxn modelId="{E7441586-06B7-4193-A4F7-C6504EEAAD9E}" type="presParOf" srcId="{B6FF60EC-421B-48CA-BEF3-3A4D258046CD}" destId="{5BDEA566-BF28-426C-A6E4-49E2E57FB2EF}" srcOrd="2" destOrd="0" presId="urn:microsoft.com/office/officeart/2005/8/layout/lProcess2"/>
    <dgm:cxn modelId="{F8660D83-B4CA-4D0E-8BE6-1F593D62F74A}" type="presParOf" srcId="{B6FF60EC-421B-48CA-BEF3-3A4D258046CD}" destId="{2939243F-A23E-43EC-A59B-6908856C3940}" srcOrd="3" destOrd="0" presId="urn:microsoft.com/office/officeart/2005/8/layout/lProcess2"/>
    <dgm:cxn modelId="{9A1569D7-2B19-4CDB-971F-E4150EAA835F}" type="presParOf" srcId="{B6FF60EC-421B-48CA-BEF3-3A4D258046CD}" destId="{A33B9E74-D6A6-4FC3-BEA3-345BF1EE93E4}" srcOrd="4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1A610-ABFE-4EE7-89CB-6AAFC301C601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2" csCatId="accent1" phldr="1"/>
      <dgm:spPr/>
    </dgm:pt>
    <dgm:pt modelId="{3DADE77B-1B91-4D64-8485-0CD9165271BC}">
      <dgm:prSet phldrT="[Text]"/>
      <dgm:spPr/>
      <dgm:t>
        <a:bodyPr/>
        <a:lstStyle/>
        <a:p>
          <a:r>
            <a:rPr lang="en-US" dirty="0" smtClean="0"/>
            <a:t>BASIC BIPOLAR DRIVES</a:t>
          </a:r>
          <a:endParaRPr lang="en-US" dirty="0"/>
        </a:p>
      </dgm:t>
    </dgm:pt>
    <dgm:pt modelId="{F57F7E73-8E50-4BF3-AE31-C826695A5C0D}" type="parTrans" cxnId="{6F779CB1-9883-45F0-A194-50001C25861F}">
      <dgm:prSet/>
      <dgm:spPr/>
      <dgm:t>
        <a:bodyPr/>
        <a:lstStyle/>
        <a:p>
          <a:endParaRPr lang="en-US"/>
        </a:p>
      </dgm:t>
    </dgm:pt>
    <dgm:pt modelId="{A96DC667-72DB-48EF-8087-43C6DF1FB503}" type="sibTrans" cxnId="{6F779CB1-9883-45F0-A194-50001C25861F}">
      <dgm:prSet/>
      <dgm:spPr/>
      <dgm:t>
        <a:bodyPr/>
        <a:lstStyle/>
        <a:p>
          <a:endParaRPr lang="en-US"/>
        </a:p>
      </dgm:t>
    </dgm:pt>
    <dgm:pt modelId="{A8B4FE58-0881-4CEE-B493-E9DB407A6029}">
      <dgm:prSet phldrT="[Text]"/>
      <dgm:spPr/>
      <dgm:t>
        <a:bodyPr/>
        <a:lstStyle/>
        <a:p>
          <a:r>
            <a:rPr lang="en-US" dirty="0" smtClean="0"/>
            <a:t>BIPOLAR CHOPPER DRIVES</a:t>
          </a:r>
          <a:endParaRPr lang="en-US" dirty="0"/>
        </a:p>
      </dgm:t>
    </dgm:pt>
    <dgm:pt modelId="{0BAE12CF-6DA1-42E3-A73C-9BBAFD019199}" type="parTrans" cxnId="{09777BA5-3C1A-4776-8147-F6345F5A5C0F}">
      <dgm:prSet/>
      <dgm:spPr/>
      <dgm:t>
        <a:bodyPr/>
        <a:lstStyle/>
        <a:p>
          <a:endParaRPr lang="en-US"/>
        </a:p>
      </dgm:t>
    </dgm:pt>
    <dgm:pt modelId="{49CAAC96-66D9-405E-B11C-5474B727EB53}" type="sibTrans" cxnId="{09777BA5-3C1A-4776-8147-F6345F5A5C0F}">
      <dgm:prSet/>
      <dgm:spPr/>
      <dgm:t>
        <a:bodyPr/>
        <a:lstStyle/>
        <a:p>
          <a:endParaRPr lang="en-US"/>
        </a:p>
      </dgm:t>
    </dgm:pt>
    <dgm:pt modelId="{12CF7EFD-97FF-46B6-93A4-C544EBB690CF}">
      <dgm:prSet custT="1"/>
      <dgm:spPr/>
      <dgm:t>
        <a:bodyPr/>
        <a:lstStyle/>
        <a:p>
          <a:r>
            <a:rPr lang="en-US" sz="1800" smtClean="0"/>
            <a:t>UNI POLAR POWER SUPPLY USED</a:t>
          </a:r>
          <a:endParaRPr lang="en-US" sz="1800" dirty="0"/>
        </a:p>
      </dgm:t>
    </dgm:pt>
    <dgm:pt modelId="{3ACDF2A5-AAC8-4F37-AB3E-AE42052D85C5}" type="parTrans" cxnId="{30F46A7B-423D-4F10-9D10-58877D5F3B30}">
      <dgm:prSet/>
      <dgm:spPr/>
      <dgm:t>
        <a:bodyPr/>
        <a:lstStyle/>
        <a:p>
          <a:endParaRPr lang="en-US"/>
        </a:p>
      </dgm:t>
    </dgm:pt>
    <dgm:pt modelId="{152C50BF-EFA9-434C-8199-F6CBCE62BC24}" type="sibTrans" cxnId="{30F46A7B-423D-4F10-9D10-58877D5F3B30}">
      <dgm:prSet/>
      <dgm:spPr/>
      <dgm:t>
        <a:bodyPr/>
        <a:lstStyle/>
        <a:p>
          <a:endParaRPr lang="en-US"/>
        </a:p>
      </dgm:t>
    </dgm:pt>
    <dgm:pt modelId="{766CAA30-AB97-44CB-BC64-6718F47C21F8}">
      <dgm:prSet custT="1"/>
      <dgm:spPr/>
      <dgm:t>
        <a:bodyPr/>
        <a:lstStyle/>
        <a:p>
          <a:r>
            <a:rPr lang="en-US" sz="1800" dirty="0" smtClean="0"/>
            <a:t>IT CONSISTS 4 DIOES 4 TRANSISTERS &amp; 2  POWER SUPPLY </a:t>
          </a:r>
          <a:endParaRPr lang="en-US" sz="1800" dirty="0"/>
        </a:p>
      </dgm:t>
    </dgm:pt>
    <dgm:pt modelId="{DE803194-C9C0-403F-842B-3CA976EE1C83}" type="parTrans" cxnId="{77CF472E-E28E-4E05-BF13-A945A0702115}">
      <dgm:prSet/>
      <dgm:spPr/>
      <dgm:t>
        <a:bodyPr/>
        <a:lstStyle/>
        <a:p>
          <a:endParaRPr lang="en-US"/>
        </a:p>
      </dgm:t>
    </dgm:pt>
    <dgm:pt modelId="{98B53FFA-3B12-4548-BDDD-C9C6BE6EB680}" type="sibTrans" cxnId="{77CF472E-E28E-4E05-BF13-A945A0702115}">
      <dgm:prSet/>
      <dgm:spPr/>
      <dgm:t>
        <a:bodyPr/>
        <a:lstStyle/>
        <a:p>
          <a:endParaRPr lang="en-US"/>
        </a:p>
      </dgm:t>
    </dgm:pt>
    <dgm:pt modelId="{78AC8765-BE89-4490-81FF-DA5EB7B58CA1}">
      <dgm:prSet custT="1"/>
      <dgm:spPr/>
      <dgm:t>
        <a:bodyPr/>
        <a:lstStyle/>
        <a:p>
          <a:pPr algn="l"/>
          <a:r>
            <a:rPr lang="en-US" sz="1800" dirty="0" smtClean="0"/>
            <a:t>THERE ARE 2 WINDINGS</a:t>
          </a:r>
          <a:endParaRPr lang="en-US" sz="1800" dirty="0"/>
        </a:p>
      </dgm:t>
    </dgm:pt>
    <dgm:pt modelId="{82F419F3-85E7-4068-871F-B304FD1BAC42}" type="parTrans" cxnId="{E0C4AE89-ED1F-4DEE-AA29-434E41B87780}">
      <dgm:prSet/>
      <dgm:spPr/>
      <dgm:t>
        <a:bodyPr/>
        <a:lstStyle/>
        <a:p>
          <a:endParaRPr lang="en-US"/>
        </a:p>
      </dgm:t>
    </dgm:pt>
    <dgm:pt modelId="{8E337993-FAFB-43A9-BF70-D2EE1C99C28A}" type="sibTrans" cxnId="{E0C4AE89-ED1F-4DEE-AA29-434E41B87780}">
      <dgm:prSet/>
      <dgm:spPr/>
      <dgm:t>
        <a:bodyPr/>
        <a:lstStyle/>
        <a:p>
          <a:endParaRPr lang="en-US"/>
        </a:p>
      </dgm:t>
    </dgm:pt>
    <dgm:pt modelId="{017E2568-6F28-477D-99CE-D7BC42062643}">
      <dgm:prSet/>
      <dgm:spPr/>
      <dgm:t>
        <a:bodyPr/>
        <a:lstStyle/>
        <a:p>
          <a:r>
            <a:rPr lang="en-US" dirty="0" smtClean="0"/>
            <a:t>BIPOLAR POWER SUPPLY USED</a:t>
          </a:r>
          <a:endParaRPr lang="en-US" dirty="0"/>
        </a:p>
      </dgm:t>
    </dgm:pt>
    <dgm:pt modelId="{F11FABC8-68BA-4146-8982-3D5E3D209E48}" type="parTrans" cxnId="{3925DBB3-9ADF-4583-938D-CA9F1AB4A5D8}">
      <dgm:prSet/>
      <dgm:spPr/>
      <dgm:t>
        <a:bodyPr/>
        <a:lstStyle/>
        <a:p>
          <a:endParaRPr lang="en-US"/>
        </a:p>
      </dgm:t>
    </dgm:pt>
    <dgm:pt modelId="{34527CC7-ECAA-4CF6-8507-A9D94A69AC7B}" type="sibTrans" cxnId="{3925DBB3-9ADF-4583-938D-CA9F1AB4A5D8}">
      <dgm:prSet/>
      <dgm:spPr/>
      <dgm:t>
        <a:bodyPr/>
        <a:lstStyle/>
        <a:p>
          <a:endParaRPr lang="en-US"/>
        </a:p>
      </dgm:t>
    </dgm:pt>
    <dgm:pt modelId="{0A952C80-C58F-44E6-8BBA-16B1FCCFF54D}">
      <dgm:prSet custT="1"/>
      <dgm:spPr/>
      <dgm:t>
        <a:bodyPr/>
        <a:lstStyle/>
        <a:p>
          <a:r>
            <a:rPr lang="en-US" sz="1800" dirty="0" smtClean="0"/>
            <a:t>THERE ARE 2 WINDINGS</a:t>
          </a:r>
          <a:endParaRPr lang="en-US" sz="1800" dirty="0"/>
        </a:p>
      </dgm:t>
    </dgm:pt>
    <dgm:pt modelId="{C3791FE5-80EB-46E7-AE66-85CA2754B46C}" type="parTrans" cxnId="{49EF4B08-3C45-4396-87DB-5CA4C8937745}">
      <dgm:prSet/>
      <dgm:spPr/>
      <dgm:t>
        <a:bodyPr/>
        <a:lstStyle/>
        <a:p>
          <a:endParaRPr lang="en-US"/>
        </a:p>
      </dgm:t>
    </dgm:pt>
    <dgm:pt modelId="{611BF704-F88F-4331-BFCF-F9ABF29E1233}" type="sibTrans" cxnId="{49EF4B08-3C45-4396-87DB-5CA4C8937745}">
      <dgm:prSet/>
      <dgm:spPr/>
      <dgm:t>
        <a:bodyPr/>
        <a:lstStyle/>
        <a:p>
          <a:endParaRPr lang="en-US"/>
        </a:p>
      </dgm:t>
    </dgm:pt>
    <dgm:pt modelId="{8BC77514-15E1-4D86-A994-2EF56A30CBE8}">
      <dgm:prSet custT="1"/>
      <dgm:spPr/>
      <dgm:t>
        <a:bodyPr/>
        <a:lstStyle/>
        <a:p>
          <a:r>
            <a:rPr lang="en-US" sz="1800" dirty="0" smtClean="0"/>
            <a:t>UNI POLAR POWER SUPPLY USED</a:t>
          </a:r>
        </a:p>
      </dgm:t>
    </dgm:pt>
    <dgm:pt modelId="{8E3D1049-77C1-4283-AE13-4BEF8CF12E4E}" type="sibTrans" cxnId="{83069CBF-73C2-43CA-AC83-443C30EC99F2}">
      <dgm:prSet/>
      <dgm:spPr/>
      <dgm:t>
        <a:bodyPr/>
        <a:lstStyle/>
        <a:p>
          <a:endParaRPr lang="en-US"/>
        </a:p>
      </dgm:t>
    </dgm:pt>
    <dgm:pt modelId="{5C3C5BF5-8BDF-4FA7-8FAA-400B2B1638E0}" type="parTrans" cxnId="{83069CBF-73C2-43CA-AC83-443C30EC99F2}">
      <dgm:prSet/>
      <dgm:spPr/>
      <dgm:t>
        <a:bodyPr/>
        <a:lstStyle/>
        <a:p>
          <a:endParaRPr lang="en-US"/>
        </a:p>
      </dgm:t>
    </dgm:pt>
    <dgm:pt modelId="{EE886C6D-1BC1-457C-BDDF-561774BAA7B3}">
      <dgm:prSet custT="1"/>
      <dgm:spPr/>
      <dgm:t>
        <a:bodyPr anchor="t"/>
        <a:lstStyle/>
        <a:p>
          <a:pPr algn="l"/>
          <a:r>
            <a:rPr lang="en-US" sz="1800" dirty="0" smtClean="0"/>
            <a:t>THERE IS NO WINDINGS</a:t>
          </a:r>
        </a:p>
      </dgm:t>
    </dgm:pt>
    <dgm:pt modelId="{5B9E9A94-0A90-4C1A-844C-2BBAC92D8416}" type="sibTrans" cxnId="{A1B7C113-9224-4591-8BB4-FCAD9A6F987D}">
      <dgm:prSet/>
      <dgm:spPr/>
      <dgm:t>
        <a:bodyPr/>
        <a:lstStyle/>
        <a:p>
          <a:endParaRPr lang="en-US"/>
        </a:p>
      </dgm:t>
    </dgm:pt>
    <dgm:pt modelId="{0821FAEF-567A-4516-9DC0-6A474233F847}" type="parTrans" cxnId="{A1B7C113-9224-4591-8BB4-FCAD9A6F987D}">
      <dgm:prSet/>
      <dgm:spPr/>
      <dgm:t>
        <a:bodyPr/>
        <a:lstStyle/>
        <a:p>
          <a:endParaRPr lang="en-US"/>
        </a:p>
      </dgm:t>
    </dgm:pt>
    <dgm:pt modelId="{ACD3E137-6D1F-4A9C-BA6F-D7AEA27B7A99}">
      <dgm:prSet custT="1"/>
      <dgm:spPr/>
      <dgm:t>
        <a:bodyPr/>
        <a:lstStyle/>
        <a:p>
          <a:r>
            <a:rPr lang="en-US" sz="1800" dirty="0" smtClean="0"/>
            <a:t>IT CONSISTS 2 DIOES 2 TRANSISTERS &amp;2 POWER SUPPLY</a:t>
          </a:r>
        </a:p>
      </dgm:t>
    </dgm:pt>
    <dgm:pt modelId="{67D2A08A-D869-4709-8574-E22E0C5D9D2D}" type="sibTrans" cxnId="{296F646B-DED0-417F-AD8A-36B185300AFC}">
      <dgm:prSet/>
      <dgm:spPr/>
      <dgm:t>
        <a:bodyPr/>
        <a:lstStyle/>
        <a:p>
          <a:endParaRPr lang="en-US"/>
        </a:p>
      </dgm:t>
    </dgm:pt>
    <dgm:pt modelId="{379CB3A9-64B4-4A0E-B50E-D3BB679C0582}" type="parTrans" cxnId="{296F646B-DED0-417F-AD8A-36B185300AFC}">
      <dgm:prSet/>
      <dgm:spPr/>
      <dgm:t>
        <a:bodyPr/>
        <a:lstStyle/>
        <a:p>
          <a:endParaRPr lang="en-US"/>
        </a:p>
      </dgm:t>
    </dgm:pt>
    <dgm:pt modelId="{428346D6-5BD7-45AA-BC82-E163C26ABA00}">
      <dgm:prSet custT="1"/>
      <dgm:spPr/>
      <dgm:t>
        <a:bodyPr/>
        <a:lstStyle/>
        <a:p>
          <a:r>
            <a:rPr lang="en-US" sz="1800" dirty="0" smtClean="0"/>
            <a:t>IT CONSISTS 4 DIOES ,4 TRANSISTERS &amp; 2 POWER SUPPLY </a:t>
          </a:r>
          <a:endParaRPr lang="en-US" sz="1800" dirty="0"/>
        </a:p>
      </dgm:t>
    </dgm:pt>
    <dgm:pt modelId="{C1F4B94C-D674-48A6-8BD8-5AE4397201EE}" type="sibTrans" cxnId="{412C7C39-9448-4F01-9912-3524F51F67B9}">
      <dgm:prSet/>
      <dgm:spPr/>
      <dgm:t>
        <a:bodyPr/>
        <a:lstStyle/>
        <a:p>
          <a:endParaRPr lang="en-US"/>
        </a:p>
      </dgm:t>
    </dgm:pt>
    <dgm:pt modelId="{D96696D3-7F48-45C5-93F3-86E55913974A}" type="parTrans" cxnId="{412C7C39-9448-4F01-9912-3524F51F67B9}">
      <dgm:prSet/>
      <dgm:spPr/>
      <dgm:t>
        <a:bodyPr/>
        <a:lstStyle/>
        <a:p>
          <a:endParaRPr lang="en-US"/>
        </a:p>
      </dgm:t>
    </dgm:pt>
    <dgm:pt modelId="{EC960ADD-0645-432A-AF10-67222E9C1112}">
      <dgm:prSet phldrT="[Text]"/>
      <dgm:spPr/>
      <dgm:t>
        <a:bodyPr/>
        <a:lstStyle/>
        <a:p>
          <a:r>
            <a:rPr lang="en-US" dirty="0" smtClean="0"/>
            <a:t>BIPOLAR L/R DRIVES</a:t>
          </a:r>
          <a:endParaRPr lang="en-US" dirty="0"/>
        </a:p>
      </dgm:t>
    </dgm:pt>
    <dgm:pt modelId="{603ADCA4-0B72-45AD-A53C-2240D4BED0B0}" type="sibTrans" cxnId="{AABB98FC-8CF7-4285-B1C2-578C41BF6699}">
      <dgm:prSet/>
      <dgm:spPr/>
      <dgm:t>
        <a:bodyPr/>
        <a:lstStyle/>
        <a:p>
          <a:endParaRPr lang="en-US"/>
        </a:p>
      </dgm:t>
    </dgm:pt>
    <dgm:pt modelId="{85DEE7B1-8901-4049-9523-69CDCF75DC54}" type="parTrans" cxnId="{AABB98FC-8CF7-4285-B1C2-578C41BF6699}">
      <dgm:prSet/>
      <dgm:spPr/>
      <dgm:t>
        <a:bodyPr/>
        <a:lstStyle/>
        <a:p>
          <a:endParaRPr lang="en-US"/>
        </a:p>
      </dgm:t>
    </dgm:pt>
    <dgm:pt modelId="{1B5D1F8F-6D84-4CA3-BE72-DCEFA96A9DAB}" type="pres">
      <dgm:prSet presAssocID="{5281A610-ABFE-4EE7-89CB-6AAFC301C601}" presName="theList" presStyleCnt="0">
        <dgm:presLayoutVars>
          <dgm:dir/>
          <dgm:animLvl val="lvl"/>
          <dgm:resizeHandles val="exact"/>
        </dgm:presLayoutVars>
      </dgm:prSet>
      <dgm:spPr/>
    </dgm:pt>
    <dgm:pt modelId="{F324878D-85DC-475D-B9E5-D8AEC4BAB416}" type="pres">
      <dgm:prSet presAssocID="{3DADE77B-1B91-4D64-8485-0CD9165271BC}" presName="compNode" presStyleCnt="0"/>
      <dgm:spPr/>
    </dgm:pt>
    <dgm:pt modelId="{C5A693C9-9817-4A00-822A-1A8DEEF12920}" type="pres">
      <dgm:prSet presAssocID="{3DADE77B-1B91-4D64-8485-0CD9165271BC}" presName="aNode" presStyleLbl="bgShp" presStyleIdx="0" presStyleCnt="3"/>
      <dgm:spPr/>
      <dgm:t>
        <a:bodyPr/>
        <a:lstStyle/>
        <a:p>
          <a:endParaRPr lang="en-US"/>
        </a:p>
      </dgm:t>
    </dgm:pt>
    <dgm:pt modelId="{11A70C10-C862-479F-9180-42C9D62225D9}" type="pres">
      <dgm:prSet presAssocID="{3DADE77B-1B91-4D64-8485-0CD9165271BC}" presName="textNode" presStyleLbl="bgShp" presStyleIdx="0" presStyleCnt="3"/>
      <dgm:spPr/>
      <dgm:t>
        <a:bodyPr/>
        <a:lstStyle/>
        <a:p>
          <a:endParaRPr lang="en-US"/>
        </a:p>
      </dgm:t>
    </dgm:pt>
    <dgm:pt modelId="{1970037C-3B65-439E-8641-285CF06C4551}" type="pres">
      <dgm:prSet presAssocID="{3DADE77B-1B91-4D64-8485-0CD9165271BC}" presName="compChildNode" presStyleCnt="0"/>
      <dgm:spPr/>
    </dgm:pt>
    <dgm:pt modelId="{476D83BD-7923-48F9-A004-D8B79C4F04F6}" type="pres">
      <dgm:prSet presAssocID="{3DADE77B-1B91-4D64-8485-0CD9165271BC}" presName="theInnerList" presStyleCnt="0"/>
      <dgm:spPr/>
    </dgm:pt>
    <dgm:pt modelId="{385012B3-2ABD-4A65-9885-BAAF4EB073AA}" type="pres">
      <dgm:prSet presAssocID="{ACD3E137-6D1F-4A9C-BA6F-D7AEA27B7A99}" presName="childNode" presStyleLbl="node1" presStyleIdx="0" presStyleCnt="9" custScaleX="124809" custLinFactNeighborX="-964" custLinFactNeighborY="5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84CA7-A542-4421-A66D-C2692A2DA380}" type="pres">
      <dgm:prSet presAssocID="{ACD3E137-6D1F-4A9C-BA6F-D7AEA27B7A99}" presName="aSpace2" presStyleCnt="0"/>
      <dgm:spPr/>
    </dgm:pt>
    <dgm:pt modelId="{179DA326-7DB8-4197-AFF6-B9CCE3B237F7}" type="pres">
      <dgm:prSet presAssocID="{EE886C6D-1BC1-457C-BDDF-561774BAA7B3}" presName="childNode" presStyleLbl="node1" presStyleIdx="1" presStyleCnt="9" custScaleY="50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69D4-7168-421E-80BC-AA249DEBA7F7}" type="pres">
      <dgm:prSet presAssocID="{EE886C6D-1BC1-457C-BDDF-561774BAA7B3}" presName="aSpace2" presStyleCnt="0"/>
      <dgm:spPr/>
    </dgm:pt>
    <dgm:pt modelId="{C0F2BFB8-884B-4A88-A5DF-CAA5691B8B6B}" type="pres">
      <dgm:prSet presAssocID="{8BC77514-15E1-4D86-A994-2EF56A30CBE8}" presName="childNode" presStyleLbl="node1" presStyleIdx="2" presStyleCnt="9" custScaleX="115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C6BA-7151-437C-9C96-1A2343E63C35}" type="pres">
      <dgm:prSet presAssocID="{3DADE77B-1B91-4D64-8485-0CD9165271BC}" presName="aSpace" presStyleCnt="0"/>
      <dgm:spPr/>
    </dgm:pt>
    <dgm:pt modelId="{15E13953-2ED1-47DD-9EB5-905E4083CA10}" type="pres">
      <dgm:prSet presAssocID="{EC960ADD-0645-432A-AF10-67222E9C1112}" presName="compNode" presStyleCnt="0"/>
      <dgm:spPr/>
    </dgm:pt>
    <dgm:pt modelId="{F0CEA0B0-F7A1-4837-A865-B3353EE8F996}" type="pres">
      <dgm:prSet presAssocID="{EC960ADD-0645-432A-AF10-67222E9C1112}" presName="aNode" presStyleLbl="bgShp" presStyleIdx="1" presStyleCnt="3" custLinFactNeighborX="576" custLinFactNeighborY="-1333"/>
      <dgm:spPr/>
      <dgm:t>
        <a:bodyPr/>
        <a:lstStyle/>
        <a:p>
          <a:endParaRPr lang="en-US"/>
        </a:p>
      </dgm:t>
    </dgm:pt>
    <dgm:pt modelId="{A6713C20-4B4F-489D-A749-F79781783355}" type="pres">
      <dgm:prSet presAssocID="{EC960ADD-0645-432A-AF10-67222E9C1112}" presName="textNode" presStyleLbl="bgShp" presStyleIdx="1" presStyleCnt="3"/>
      <dgm:spPr/>
      <dgm:t>
        <a:bodyPr/>
        <a:lstStyle/>
        <a:p>
          <a:endParaRPr lang="en-US"/>
        </a:p>
      </dgm:t>
    </dgm:pt>
    <dgm:pt modelId="{23F21A35-6E22-499B-9592-6D187B3DF5C6}" type="pres">
      <dgm:prSet presAssocID="{EC960ADD-0645-432A-AF10-67222E9C1112}" presName="compChildNode" presStyleCnt="0"/>
      <dgm:spPr/>
    </dgm:pt>
    <dgm:pt modelId="{360AE574-DF43-431E-B709-E2BCDECC87C1}" type="pres">
      <dgm:prSet presAssocID="{EC960ADD-0645-432A-AF10-67222E9C1112}" presName="theInnerList" presStyleCnt="0"/>
      <dgm:spPr/>
    </dgm:pt>
    <dgm:pt modelId="{AEFEF1B5-EF39-4270-8F86-55BA38C8842D}" type="pres">
      <dgm:prSet presAssocID="{428346D6-5BD7-45AA-BC82-E163C26ABA00}" presName="childNode" presStyleLbl="node1" presStyleIdx="3" presStyleCnt="9" custScaleX="116695" custScaleY="169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858F5-AA7D-4068-81E6-A4A4EC0B684B}" type="pres">
      <dgm:prSet presAssocID="{428346D6-5BD7-45AA-BC82-E163C26ABA00}" presName="aSpace2" presStyleCnt="0"/>
      <dgm:spPr/>
    </dgm:pt>
    <dgm:pt modelId="{DD4E5B20-AD89-4A25-9BEA-87D7FB937B20}" type="pres">
      <dgm:prSet presAssocID="{78AC8765-BE89-4490-81FF-DA5EB7B58CA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210AA-4E7F-4B8F-91B5-E8BFFC6C7910}" type="pres">
      <dgm:prSet presAssocID="{78AC8765-BE89-4490-81FF-DA5EB7B58CA1}" presName="aSpace2" presStyleCnt="0"/>
      <dgm:spPr/>
    </dgm:pt>
    <dgm:pt modelId="{EE9FA8CB-1BC7-4F54-B312-0645E0007953}" type="pres">
      <dgm:prSet presAssocID="{12CF7EFD-97FF-46B6-93A4-C544EBB690CF}" presName="childNode" presStyleLbl="node1" presStyleIdx="5" presStyleCnt="9" custScaleX="109402" custScaleY="11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32EA-84D3-41B7-A3D6-22613396928B}" type="pres">
      <dgm:prSet presAssocID="{EC960ADD-0645-432A-AF10-67222E9C1112}" presName="aSpace" presStyleCnt="0"/>
      <dgm:spPr/>
    </dgm:pt>
    <dgm:pt modelId="{DC3EC908-725F-4B4D-9672-B206D62C3503}" type="pres">
      <dgm:prSet presAssocID="{A8B4FE58-0881-4CEE-B493-E9DB407A6029}" presName="compNode" presStyleCnt="0"/>
      <dgm:spPr/>
    </dgm:pt>
    <dgm:pt modelId="{D5405156-CC7B-4C03-B067-BC1F0950E166}" type="pres">
      <dgm:prSet presAssocID="{A8B4FE58-0881-4CEE-B493-E9DB407A6029}" presName="aNode" presStyleLbl="bgShp" presStyleIdx="2" presStyleCnt="3"/>
      <dgm:spPr/>
      <dgm:t>
        <a:bodyPr/>
        <a:lstStyle/>
        <a:p>
          <a:endParaRPr lang="en-US"/>
        </a:p>
      </dgm:t>
    </dgm:pt>
    <dgm:pt modelId="{122127BD-C5D8-4C3D-8AB0-C090E0EE086D}" type="pres">
      <dgm:prSet presAssocID="{A8B4FE58-0881-4CEE-B493-E9DB407A6029}" presName="textNode" presStyleLbl="bgShp" presStyleIdx="2" presStyleCnt="3"/>
      <dgm:spPr/>
      <dgm:t>
        <a:bodyPr/>
        <a:lstStyle/>
        <a:p>
          <a:endParaRPr lang="en-US"/>
        </a:p>
      </dgm:t>
    </dgm:pt>
    <dgm:pt modelId="{7B0F3A2C-5408-4277-B334-F159B7FB1EA9}" type="pres">
      <dgm:prSet presAssocID="{A8B4FE58-0881-4CEE-B493-E9DB407A6029}" presName="compChildNode" presStyleCnt="0"/>
      <dgm:spPr/>
    </dgm:pt>
    <dgm:pt modelId="{B6FF60EC-421B-48CA-BEF3-3A4D258046CD}" type="pres">
      <dgm:prSet presAssocID="{A8B4FE58-0881-4CEE-B493-E9DB407A6029}" presName="theInnerList" presStyleCnt="0"/>
      <dgm:spPr/>
    </dgm:pt>
    <dgm:pt modelId="{97AD3509-48D0-47B5-8F7E-49D8A28B6482}" type="pres">
      <dgm:prSet presAssocID="{766CAA30-AB97-44CB-BC64-6718F47C21F8}" presName="childNode" presStyleLbl="node1" presStyleIdx="6" presStyleCnt="9" custScaleX="125289" custScaleY="136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CEF7-3F22-49BE-AEB6-F081B097A984}" type="pres">
      <dgm:prSet presAssocID="{766CAA30-AB97-44CB-BC64-6718F47C21F8}" presName="aSpace2" presStyleCnt="0"/>
      <dgm:spPr/>
    </dgm:pt>
    <dgm:pt modelId="{5BDEA566-BF28-426C-A6E4-49E2E57FB2EF}" type="pres">
      <dgm:prSet presAssocID="{0A952C80-C58F-44E6-8BBA-16B1FCCFF54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9243F-A23E-43EC-A59B-6908856C3940}" type="pres">
      <dgm:prSet presAssocID="{0A952C80-C58F-44E6-8BBA-16B1FCCFF54D}" presName="aSpace2" presStyleCnt="0"/>
      <dgm:spPr/>
    </dgm:pt>
    <dgm:pt modelId="{A33B9E74-D6A6-4FC3-BEA3-345BF1EE93E4}" type="pres">
      <dgm:prSet presAssocID="{017E2568-6F28-477D-99CE-D7BC42062643}" presName="childNode" presStyleLbl="node1" presStyleIdx="8" presStyleCnt="9" custScaleY="113455" custLinFactNeighborX="4433" custLinFactNeighborY="39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4AE89-ED1F-4DEE-AA29-434E41B87780}" srcId="{EC960ADD-0645-432A-AF10-67222E9C1112}" destId="{78AC8765-BE89-4490-81FF-DA5EB7B58CA1}" srcOrd="1" destOrd="0" parTransId="{82F419F3-85E7-4068-871F-B304FD1BAC42}" sibTransId="{8E337993-FAFB-43A9-BF70-D2EE1C99C28A}"/>
    <dgm:cxn modelId="{85CE3A36-1537-4144-AFF3-5DFE31581A81}" type="presOf" srcId="{428346D6-5BD7-45AA-BC82-E163C26ABA00}" destId="{AEFEF1B5-EF39-4270-8F86-55BA38C8842D}" srcOrd="0" destOrd="0" presId="urn:microsoft.com/office/officeart/2005/8/layout/lProcess2"/>
    <dgm:cxn modelId="{49EF4B08-3C45-4396-87DB-5CA4C8937745}" srcId="{A8B4FE58-0881-4CEE-B493-E9DB407A6029}" destId="{0A952C80-C58F-44E6-8BBA-16B1FCCFF54D}" srcOrd="1" destOrd="0" parTransId="{C3791FE5-80EB-46E7-AE66-85CA2754B46C}" sibTransId="{611BF704-F88F-4331-BFCF-F9ABF29E1233}"/>
    <dgm:cxn modelId="{10C52FFC-3027-4ABD-842F-6E6DCC26D0C0}" type="presOf" srcId="{017E2568-6F28-477D-99CE-D7BC42062643}" destId="{A33B9E74-D6A6-4FC3-BEA3-345BF1EE93E4}" srcOrd="0" destOrd="0" presId="urn:microsoft.com/office/officeart/2005/8/layout/lProcess2"/>
    <dgm:cxn modelId="{AABB98FC-8CF7-4285-B1C2-578C41BF6699}" srcId="{5281A610-ABFE-4EE7-89CB-6AAFC301C601}" destId="{EC960ADD-0645-432A-AF10-67222E9C1112}" srcOrd="1" destOrd="0" parTransId="{85DEE7B1-8901-4049-9523-69CDCF75DC54}" sibTransId="{603ADCA4-0B72-45AD-A53C-2240D4BED0B0}"/>
    <dgm:cxn modelId="{D5422A8E-536C-4AFC-A37C-2E66D4A602E6}" type="presOf" srcId="{A8B4FE58-0881-4CEE-B493-E9DB407A6029}" destId="{122127BD-C5D8-4C3D-8AB0-C090E0EE086D}" srcOrd="1" destOrd="0" presId="urn:microsoft.com/office/officeart/2005/8/layout/lProcess2"/>
    <dgm:cxn modelId="{05221C1E-7D68-4BF0-95A6-7D884F6CBA92}" type="presOf" srcId="{12CF7EFD-97FF-46B6-93A4-C544EBB690CF}" destId="{EE9FA8CB-1BC7-4F54-B312-0645E0007953}" srcOrd="0" destOrd="0" presId="urn:microsoft.com/office/officeart/2005/8/layout/lProcess2"/>
    <dgm:cxn modelId="{72AF42F0-B4F8-4C4E-AE8F-78666C421DFA}" type="presOf" srcId="{EE886C6D-1BC1-457C-BDDF-561774BAA7B3}" destId="{179DA326-7DB8-4197-AFF6-B9CCE3B237F7}" srcOrd="0" destOrd="0" presId="urn:microsoft.com/office/officeart/2005/8/layout/lProcess2"/>
    <dgm:cxn modelId="{6F779CB1-9883-45F0-A194-50001C25861F}" srcId="{5281A610-ABFE-4EE7-89CB-6AAFC301C601}" destId="{3DADE77B-1B91-4D64-8485-0CD9165271BC}" srcOrd="0" destOrd="0" parTransId="{F57F7E73-8E50-4BF3-AE31-C826695A5C0D}" sibTransId="{A96DC667-72DB-48EF-8087-43C6DF1FB503}"/>
    <dgm:cxn modelId="{83069CBF-73C2-43CA-AC83-443C30EC99F2}" srcId="{3DADE77B-1B91-4D64-8485-0CD9165271BC}" destId="{8BC77514-15E1-4D86-A994-2EF56A30CBE8}" srcOrd="2" destOrd="0" parTransId="{5C3C5BF5-8BDF-4FA7-8FAA-400B2B1638E0}" sibTransId="{8E3D1049-77C1-4283-AE13-4BEF8CF12E4E}"/>
    <dgm:cxn modelId="{75C39E95-3093-4F81-98FB-504E3F9D228D}" type="presOf" srcId="{A8B4FE58-0881-4CEE-B493-E9DB407A6029}" destId="{D5405156-CC7B-4C03-B067-BC1F0950E166}" srcOrd="0" destOrd="0" presId="urn:microsoft.com/office/officeart/2005/8/layout/lProcess2"/>
    <dgm:cxn modelId="{296F646B-DED0-417F-AD8A-36B185300AFC}" srcId="{3DADE77B-1B91-4D64-8485-0CD9165271BC}" destId="{ACD3E137-6D1F-4A9C-BA6F-D7AEA27B7A99}" srcOrd="0" destOrd="0" parTransId="{379CB3A9-64B4-4A0E-B50E-D3BB679C0582}" sibTransId="{67D2A08A-D869-4709-8574-E22E0C5D9D2D}"/>
    <dgm:cxn modelId="{11A84FA2-9177-4BDD-885B-54DBB2073641}" type="presOf" srcId="{0A952C80-C58F-44E6-8BBA-16B1FCCFF54D}" destId="{5BDEA566-BF28-426C-A6E4-49E2E57FB2EF}" srcOrd="0" destOrd="0" presId="urn:microsoft.com/office/officeart/2005/8/layout/lProcess2"/>
    <dgm:cxn modelId="{ECC00E45-3130-4F9A-A778-9804D0C8DE40}" type="presOf" srcId="{766CAA30-AB97-44CB-BC64-6718F47C21F8}" destId="{97AD3509-48D0-47B5-8F7E-49D8A28B6482}" srcOrd="0" destOrd="0" presId="urn:microsoft.com/office/officeart/2005/8/layout/lProcess2"/>
    <dgm:cxn modelId="{6C42EC05-FC61-4FB4-A8E6-A15D717B569F}" type="presOf" srcId="{3DADE77B-1B91-4D64-8485-0CD9165271BC}" destId="{11A70C10-C862-479F-9180-42C9D62225D9}" srcOrd="1" destOrd="0" presId="urn:microsoft.com/office/officeart/2005/8/layout/lProcess2"/>
    <dgm:cxn modelId="{09777BA5-3C1A-4776-8147-F6345F5A5C0F}" srcId="{5281A610-ABFE-4EE7-89CB-6AAFC301C601}" destId="{A8B4FE58-0881-4CEE-B493-E9DB407A6029}" srcOrd="2" destOrd="0" parTransId="{0BAE12CF-6DA1-42E3-A73C-9BBAFD019199}" sibTransId="{49CAAC96-66D9-405E-B11C-5474B727EB53}"/>
    <dgm:cxn modelId="{A6151912-A325-40C1-9C21-ED71FBE896EB}" type="presOf" srcId="{5281A610-ABFE-4EE7-89CB-6AAFC301C601}" destId="{1B5D1F8F-6D84-4CA3-BE72-DCEFA96A9DAB}" srcOrd="0" destOrd="0" presId="urn:microsoft.com/office/officeart/2005/8/layout/lProcess2"/>
    <dgm:cxn modelId="{CE799599-2282-48AD-BD54-32DC380C9668}" type="presOf" srcId="{ACD3E137-6D1F-4A9C-BA6F-D7AEA27B7A99}" destId="{385012B3-2ABD-4A65-9885-BAAF4EB073AA}" srcOrd="0" destOrd="0" presId="urn:microsoft.com/office/officeart/2005/8/layout/lProcess2"/>
    <dgm:cxn modelId="{BAAA7968-AEBB-4E78-A408-221A43369C9B}" type="presOf" srcId="{78AC8765-BE89-4490-81FF-DA5EB7B58CA1}" destId="{DD4E5B20-AD89-4A25-9BEA-87D7FB937B20}" srcOrd="0" destOrd="0" presId="urn:microsoft.com/office/officeart/2005/8/layout/lProcess2"/>
    <dgm:cxn modelId="{30F46A7B-423D-4F10-9D10-58877D5F3B30}" srcId="{EC960ADD-0645-432A-AF10-67222E9C1112}" destId="{12CF7EFD-97FF-46B6-93A4-C544EBB690CF}" srcOrd="2" destOrd="0" parTransId="{3ACDF2A5-AAC8-4F37-AB3E-AE42052D85C5}" sibTransId="{152C50BF-EFA9-434C-8199-F6CBCE62BC24}"/>
    <dgm:cxn modelId="{7B1F4A96-5406-4C37-A8C6-706CA930A636}" type="presOf" srcId="{3DADE77B-1B91-4D64-8485-0CD9165271BC}" destId="{C5A693C9-9817-4A00-822A-1A8DEEF12920}" srcOrd="0" destOrd="0" presId="urn:microsoft.com/office/officeart/2005/8/layout/lProcess2"/>
    <dgm:cxn modelId="{791CDD11-35D5-412C-905B-3F2B155BCB41}" type="presOf" srcId="{EC960ADD-0645-432A-AF10-67222E9C1112}" destId="{A6713C20-4B4F-489D-A749-F79781783355}" srcOrd="1" destOrd="0" presId="urn:microsoft.com/office/officeart/2005/8/layout/lProcess2"/>
    <dgm:cxn modelId="{77CF472E-E28E-4E05-BF13-A945A0702115}" srcId="{A8B4FE58-0881-4CEE-B493-E9DB407A6029}" destId="{766CAA30-AB97-44CB-BC64-6718F47C21F8}" srcOrd="0" destOrd="0" parTransId="{DE803194-C9C0-403F-842B-3CA976EE1C83}" sibTransId="{98B53FFA-3B12-4548-BDDD-C9C6BE6EB680}"/>
    <dgm:cxn modelId="{412C7C39-9448-4F01-9912-3524F51F67B9}" srcId="{EC960ADD-0645-432A-AF10-67222E9C1112}" destId="{428346D6-5BD7-45AA-BC82-E163C26ABA00}" srcOrd="0" destOrd="0" parTransId="{D96696D3-7F48-45C5-93F3-86E55913974A}" sibTransId="{C1F4B94C-D674-48A6-8BD8-5AE4397201EE}"/>
    <dgm:cxn modelId="{7F0255BA-5A83-4D60-BA06-064E21BB1F91}" type="presOf" srcId="{8BC77514-15E1-4D86-A994-2EF56A30CBE8}" destId="{C0F2BFB8-884B-4A88-A5DF-CAA5691B8B6B}" srcOrd="0" destOrd="0" presId="urn:microsoft.com/office/officeart/2005/8/layout/lProcess2"/>
    <dgm:cxn modelId="{3925DBB3-9ADF-4583-938D-CA9F1AB4A5D8}" srcId="{A8B4FE58-0881-4CEE-B493-E9DB407A6029}" destId="{017E2568-6F28-477D-99CE-D7BC42062643}" srcOrd="2" destOrd="0" parTransId="{F11FABC8-68BA-4146-8982-3D5E3D209E48}" sibTransId="{34527CC7-ECAA-4CF6-8507-A9D94A69AC7B}"/>
    <dgm:cxn modelId="{A1B7C113-9224-4591-8BB4-FCAD9A6F987D}" srcId="{3DADE77B-1B91-4D64-8485-0CD9165271BC}" destId="{EE886C6D-1BC1-457C-BDDF-561774BAA7B3}" srcOrd="1" destOrd="0" parTransId="{0821FAEF-567A-4516-9DC0-6A474233F847}" sibTransId="{5B9E9A94-0A90-4C1A-844C-2BBAC92D8416}"/>
    <dgm:cxn modelId="{1EA239D0-52C5-4FC1-91D9-E038F0D40B16}" type="presOf" srcId="{EC960ADD-0645-432A-AF10-67222E9C1112}" destId="{F0CEA0B0-F7A1-4837-A865-B3353EE8F996}" srcOrd="0" destOrd="0" presId="urn:microsoft.com/office/officeart/2005/8/layout/lProcess2"/>
    <dgm:cxn modelId="{5F4525D3-C38F-4EE0-A3F0-FC9439B7A30F}" type="presParOf" srcId="{1B5D1F8F-6D84-4CA3-BE72-DCEFA96A9DAB}" destId="{F324878D-85DC-475D-B9E5-D8AEC4BAB416}" srcOrd="0" destOrd="0" presId="urn:microsoft.com/office/officeart/2005/8/layout/lProcess2"/>
    <dgm:cxn modelId="{6B80BB4C-8FA2-4984-87A5-3E50753DEA5F}" type="presParOf" srcId="{F324878D-85DC-475D-B9E5-D8AEC4BAB416}" destId="{C5A693C9-9817-4A00-822A-1A8DEEF12920}" srcOrd="0" destOrd="0" presId="urn:microsoft.com/office/officeart/2005/8/layout/lProcess2"/>
    <dgm:cxn modelId="{BF7A45EB-4A81-422D-B6F7-A5BFE0ED6E3C}" type="presParOf" srcId="{F324878D-85DC-475D-B9E5-D8AEC4BAB416}" destId="{11A70C10-C862-479F-9180-42C9D62225D9}" srcOrd="1" destOrd="0" presId="urn:microsoft.com/office/officeart/2005/8/layout/lProcess2"/>
    <dgm:cxn modelId="{DF546932-5F48-453B-B467-99CA2DC63FFF}" type="presParOf" srcId="{F324878D-85DC-475D-B9E5-D8AEC4BAB416}" destId="{1970037C-3B65-439E-8641-285CF06C4551}" srcOrd="2" destOrd="0" presId="urn:microsoft.com/office/officeart/2005/8/layout/lProcess2"/>
    <dgm:cxn modelId="{491043A8-730B-47BC-ABA4-C92B68ABF284}" type="presParOf" srcId="{1970037C-3B65-439E-8641-285CF06C4551}" destId="{476D83BD-7923-48F9-A004-D8B79C4F04F6}" srcOrd="0" destOrd="0" presId="urn:microsoft.com/office/officeart/2005/8/layout/lProcess2"/>
    <dgm:cxn modelId="{1CC764E1-DE36-4F38-B6E7-381904CF14E0}" type="presParOf" srcId="{476D83BD-7923-48F9-A004-D8B79C4F04F6}" destId="{385012B3-2ABD-4A65-9885-BAAF4EB073AA}" srcOrd="0" destOrd="0" presId="urn:microsoft.com/office/officeart/2005/8/layout/lProcess2"/>
    <dgm:cxn modelId="{A838724A-DB07-4C03-B102-AB38F9F8B02D}" type="presParOf" srcId="{476D83BD-7923-48F9-A004-D8B79C4F04F6}" destId="{E0184CA7-A542-4421-A66D-C2692A2DA380}" srcOrd="1" destOrd="0" presId="urn:microsoft.com/office/officeart/2005/8/layout/lProcess2"/>
    <dgm:cxn modelId="{EFEDC6E6-37C1-4D11-9F5E-76179868C924}" type="presParOf" srcId="{476D83BD-7923-48F9-A004-D8B79C4F04F6}" destId="{179DA326-7DB8-4197-AFF6-B9CCE3B237F7}" srcOrd="2" destOrd="0" presId="urn:microsoft.com/office/officeart/2005/8/layout/lProcess2"/>
    <dgm:cxn modelId="{5C6FB76E-16FE-46F0-B687-F6895F57B974}" type="presParOf" srcId="{476D83BD-7923-48F9-A004-D8B79C4F04F6}" destId="{20F069D4-7168-421E-80BC-AA249DEBA7F7}" srcOrd="3" destOrd="0" presId="urn:microsoft.com/office/officeart/2005/8/layout/lProcess2"/>
    <dgm:cxn modelId="{1522CB34-ADCB-4E5D-B630-51926B85A995}" type="presParOf" srcId="{476D83BD-7923-48F9-A004-D8B79C4F04F6}" destId="{C0F2BFB8-884B-4A88-A5DF-CAA5691B8B6B}" srcOrd="4" destOrd="0" presId="urn:microsoft.com/office/officeart/2005/8/layout/lProcess2"/>
    <dgm:cxn modelId="{6014A49B-FFDE-43C7-9896-4D29903408F5}" type="presParOf" srcId="{1B5D1F8F-6D84-4CA3-BE72-DCEFA96A9DAB}" destId="{E778C6BA-7151-437C-9C96-1A2343E63C35}" srcOrd="1" destOrd="0" presId="urn:microsoft.com/office/officeart/2005/8/layout/lProcess2"/>
    <dgm:cxn modelId="{2B9AE852-3FB1-44BF-992E-268EC520A2B7}" type="presParOf" srcId="{1B5D1F8F-6D84-4CA3-BE72-DCEFA96A9DAB}" destId="{15E13953-2ED1-47DD-9EB5-905E4083CA10}" srcOrd="2" destOrd="0" presId="urn:microsoft.com/office/officeart/2005/8/layout/lProcess2"/>
    <dgm:cxn modelId="{019D3781-3BD6-4645-9F45-CEC2D316EA76}" type="presParOf" srcId="{15E13953-2ED1-47DD-9EB5-905E4083CA10}" destId="{F0CEA0B0-F7A1-4837-A865-B3353EE8F996}" srcOrd="0" destOrd="0" presId="urn:microsoft.com/office/officeart/2005/8/layout/lProcess2"/>
    <dgm:cxn modelId="{3E95C9D0-96DD-4AA3-8A41-7A27078DD14D}" type="presParOf" srcId="{15E13953-2ED1-47DD-9EB5-905E4083CA10}" destId="{A6713C20-4B4F-489D-A749-F79781783355}" srcOrd="1" destOrd="0" presId="urn:microsoft.com/office/officeart/2005/8/layout/lProcess2"/>
    <dgm:cxn modelId="{4E193BC3-4ED5-47FA-A942-71748ABBAA35}" type="presParOf" srcId="{15E13953-2ED1-47DD-9EB5-905E4083CA10}" destId="{23F21A35-6E22-499B-9592-6D187B3DF5C6}" srcOrd="2" destOrd="0" presId="urn:microsoft.com/office/officeart/2005/8/layout/lProcess2"/>
    <dgm:cxn modelId="{E26C7744-7AC6-49F1-9AAA-612AA25688E1}" type="presParOf" srcId="{23F21A35-6E22-499B-9592-6D187B3DF5C6}" destId="{360AE574-DF43-431E-B709-E2BCDECC87C1}" srcOrd="0" destOrd="0" presId="urn:microsoft.com/office/officeart/2005/8/layout/lProcess2"/>
    <dgm:cxn modelId="{573F0169-007C-4B71-B033-3E20B5E5E5FC}" type="presParOf" srcId="{360AE574-DF43-431E-B709-E2BCDECC87C1}" destId="{AEFEF1B5-EF39-4270-8F86-55BA38C8842D}" srcOrd="0" destOrd="0" presId="urn:microsoft.com/office/officeart/2005/8/layout/lProcess2"/>
    <dgm:cxn modelId="{C6651EEA-F36B-4F61-9EFB-AD61169FD1DC}" type="presParOf" srcId="{360AE574-DF43-431E-B709-E2BCDECC87C1}" destId="{8D0858F5-AA7D-4068-81E6-A4A4EC0B684B}" srcOrd="1" destOrd="0" presId="urn:microsoft.com/office/officeart/2005/8/layout/lProcess2"/>
    <dgm:cxn modelId="{63038A72-F340-4EEC-9F0B-D3B77C375D37}" type="presParOf" srcId="{360AE574-DF43-431E-B709-E2BCDECC87C1}" destId="{DD4E5B20-AD89-4A25-9BEA-87D7FB937B20}" srcOrd="2" destOrd="0" presId="urn:microsoft.com/office/officeart/2005/8/layout/lProcess2"/>
    <dgm:cxn modelId="{BD30A913-0AE2-47DB-BA63-6D48F46854B1}" type="presParOf" srcId="{360AE574-DF43-431E-B709-E2BCDECC87C1}" destId="{240210AA-4E7F-4B8F-91B5-E8BFFC6C7910}" srcOrd="3" destOrd="0" presId="urn:microsoft.com/office/officeart/2005/8/layout/lProcess2"/>
    <dgm:cxn modelId="{38135194-3494-412C-9231-AB6108FBB529}" type="presParOf" srcId="{360AE574-DF43-431E-B709-E2BCDECC87C1}" destId="{EE9FA8CB-1BC7-4F54-B312-0645E0007953}" srcOrd="4" destOrd="0" presId="urn:microsoft.com/office/officeart/2005/8/layout/lProcess2"/>
    <dgm:cxn modelId="{AA6E8120-29DF-43AD-8748-80BC9EBB02BD}" type="presParOf" srcId="{1B5D1F8F-6D84-4CA3-BE72-DCEFA96A9DAB}" destId="{F5A832EA-84D3-41B7-A3D6-22613396928B}" srcOrd="3" destOrd="0" presId="urn:microsoft.com/office/officeart/2005/8/layout/lProcess2"/>
    <dgm:cxn modelId="{10E3FE5F-2818-4298-8B6F-3915B8607FD2}" type="presParOf" srcId="{1B5D1F8F-6D84-4CA3-BE72-DCEFA96A9DAB}" destId="{DC3EC908-725F-4B4D-9672-B206D62C3503}" srcOrd="4" destOrd="0" presId="urn:microsoft.com/office/officeart/2005/8/layout/lProcess2"/>
    <dgm:cxn modelId="{FBCFC216-C550-4034-8F2B-14B2149DFFA4}" type="presParOf" srcId="{DC3EC908-725F-4B4D-9672-B206D62C3503}" destId="{D5405156-CC7B-4C03-B067-BC1F0950E166}" srcOrd="0" destOrd="0" presId="urn:microsoft.com/office/officeart/2005/8/layout/lProcess2"/>
    <dgm:cxn modelId="{30DF427F-88AC-447E-88B4-4BD423FF3CFD}" type="presParOf" srcId="{DC3EC908-725F-4B4D-9672-B206D62C3503}" destId="{122127BD-C5D8-4C3D-8AB0-C090E0EE086D}" srcOrd="1" destOrd="0" presId="urn:microsoft.com/office/officeart/2005/8/layout/lProcess2"/>
    <dgm:cxn modelId="{FEFB8A83-861A-4F85-907B-BAD89C439E3B}" type="presParOf" srcId="{DC3EC908-725F-4B4D-9672-B206D62C3503}" destId="{7B0F3A2C-5408-4277-B334-F159B7FB1EA9}" srcOrd="2" destOrd="0" presId="urn:microsoft.com/office/officeart/2005/8/layout/lProcess2"/>
    <dgm:cxn modelId="{2582CF9C-406E-4BE1-99D7-D1627D675F87}" type="presParOf" srcId="{7B0F3A2C-5408-4277-B334-F159B7FB1EA9}" destId="{B6FF60EC-421B-48CA-BEF3-3A4D258046CD}" srcOrd="0" destOrd="0" presId="urn:microsoft.com/office/officeart/2005/8/layout/lProcess2"/>
    <dgm:cxn modelId="{FFDE3326-7529-4EED-96A2-70B3B2F4177F}" type="presParOf" srcId="{B6FF60EC-421B-48CA-BEF3-3A4D258046CD}" destId="{97AD3509-48D0-47B5-8F7E-49D8A28B6482}" srcOrd="0" destOrd="0" presId="urn:microsoft.com/office/officeart/2005/8/layout/lProcess2"/>
    <dgm:cxn modelId="{90DF3D2E-F39F-4049-AE32-1B9BDC52F7BD}" type="presParOf" srcId="{B6FF60EC-421B-48CA-BEF3-3A4D258046CD}" destId="{32D4CEF7-3F22-49BE-AEB6-F081B097A984}" srcOrd="1" destOrd="0" presId="urn:microsoft.com/office/officeart/2005/8/layout/lProcess2"/>
    <dgm:cxn modelId="{9074B8AA-7352-4AD7-B1E5-B165633AAC03}" type="presParOf" srcId="{B6FF60EC-421B-48CA-BEF3-3A4D258046CD}" destId="{5BDEA566-BF28-426C-A6E4-49E2E57FB2EF}" srcOrd="2" destOrd="0" presId="urn:microsoft.com/office/officeart/2005/8/layout/lProcess2"/>
    <dgm:cxn modelId="{6EAC930C-D0AC-4DF9-A2BB-3FF54B5F3A19}" type="presParOf" srcId="{B6FF60EC-421B-48CA-BEF3-3A4D258046CD}" destId="{2939243F-A23E-43EC-A59B-6908856C3940}" srcOrd="3" destOrd="0" presId="urn:microsoft.com/office/officeart/2005/8/layout/lProcess2"/>
    <dgm:cxn modelId="{364636C6-59BB-4412-9EBD-9A4D0B6CB070}" type="presParOf" srcId="{B6FF60EC-421B-48CA-BEF3-3A4D258046CD}" destId="{A33B9E74-D6A6-4FC3-BEA3-345BF1EE93E4}" srcOrd="4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5EB07-9CC7-4AC9-A067-69FDED02FA9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CF854A6-9559-4774-B795-DAB03FCC308F}">
      <dgm:prSet phldrT="[Text]" custT="1"/>
      <dgm:spPr/>
      <dgm:t>
        <a:bodyPr/>
        <a:lstStyle/>
        <a:p>
          <a:r>
            <a:rPr lang="en-US" sz="2400" dirty="0" smtClean="0"/>
            <a:t>CASE 1:</a:t>
          </a:r>
          <a:r>
            <a:rPr lang="az-Cyrl-AZ" sz="2400" dirty="0" smtClean="0">
              <a:latin typeface="Times New Roman"/>
              <a:cs typeface="Times New Roman"/>
            </a:rPr>
            <a:t>Ө</a:t>
          </a:r>
          <a:r>
            <a:rPr lang="en-US" sz="2400" dirty="0" smtClean="0">
              <a:latin typeface="Times New Roman"/>
              <a:cs typeface="Times New Roman"/>
            </a:rPr>
            <a:t>=0°</a:t>
          </a:r>
          <a:endParaRPr lang="en-US" sz="2400" dirty="0"/>
        </a:p>
      </dgm:t>
    </dgm:pt>
    <dgm:pt modelId="{63E2060D-849A-46E1-9204-C7E849487667}" type="parTrans" cxnId="{F7C19344-EE39-42E6-A03F-F2ADE46CBB3C}">
      <dgm:prSet/>
      <dgm:spPr/>
      <dgm:t>
        <a:bodyPr/>
        <a:lstStyle/>
        <a:p>
          <a:endParaRPr lang="en-US"/>
        </a:p>
      </dgm:t>
    </dgm:pt>
    <dgm:pt modelId="{00B3F0EA-D9E0-4969-BC91-2F8116843366}" type="sibTrans" cxnId="{F7C19344-EE39-42E6-A03F-F2ADE46CBB3C}">
      <dgm:prSet/>
      <dgm:spPr/>
      <dgm:t>
        <a:bodyPr/>
        <a:lstStyle/>
        <a:p>
          <a:endParaRPr lang="en-US"/>
        </a:p>
      </dgm:t>
    </dgm:pt>
    <dgm:pt modelId="{F253F3ED-0D40-43B3-8B7A-3E709511FDB7}">
      <dgm:prSet phldrT="[Text]"/>
      <dgm:spPr/>
      <dgm:t>
        <a:bodyPr/>
        <a:lstStyle/>
        <a:p>
          <a:r>
            <a:rPr lang="en-US" dirty="0" smtClean="0"/>
            <a:t>CASE 1:</a:t>
          </a:r>
          <a:r>
            <a:rPr lang="az-Cyrl-AZ" dirty="0" smtClean="0">
              <a:latin typeface="Times New Roman"/>
              <a:cs typeface="Times New Roman"/>
            </a:rPr>
            <a:t>Ө</a:t>
          </a:r>
          <a:r>
            <a:rPr lang="en-US" dirty="0" smtClean="0">
              <a:latin typeface="Times New Roman"/>
              <a:cs typeface="Times New Roman"/>
            </a:rPr>
            <a:t>=45°</a:t>
          </a:r>
          <a:endParaRPr lang="en-US" dirty="0"/>
        </a:p>
      </dgm:t>
    </dgm:pt>
    <dgm:pt modelId="{0D634C72-5D1A-467C-997C-ECDA11CFD3F3}" type="parTrans" cxnId="{18D4297B-3B1B-4F7C-826E-D7697A9EFF19}">
      <dgm:prSet/>
      <dgm:spPr/>
      <dgm:t>
        <a:bodyPr/>
        <a:lstStyle/>
        <a:p>
          <a:endParaRPr lang="en-US"/>
        </a:p>
      </dgm:t>
    </dgm:pt>
    <dgm:pt modelId="{35DC8E4F-3529-4190-B85E-B0F5CDAFB8AB}" type="sibTrans" cxnId="{18D4297B-3B1B-4F7C-826E-D7697A9EFF19}">
      <dgm:prSet/>
      <dgm:spPr/>
      <dgm:t>
        <a:bodyPr/>
        <a:lstStyle/>
        <a:p>
          <a:endParaRPr lang="en-US"/>
        </a:p>
      </dgm:t>
    </dgm:pt>
    <dgm:pt modelId="{71AF7AB2-B7DB-486D-BC83-EEFA69E70841}">
      <dgm:prSet phldrT="[Text]"/>
      <dgm:spPr/>
      <dgm:t>
        <a:bodyPr/>
        <a:lstStyle/>
        <a:p>
          <a:r>
            <a:rPr lang="en-US" dirty="0" smtClean="0"/>
            <a:t>CASE 3:</a:t>
          </a:r>
          <a:r>
            <a:rPr lang="az-Cyrl-AZ" dirty="0" smtClean="0">
              <a:latin typeface="Times New Roman"/>
              <a:cs typeface="Times New Roman"/>
            </a:rPr>
            <a:t>Ө</a:t>
          </a:r>
          <a:r>
            <a:rPr lang="en-US" dirty="0" smtClean="0">
              <a:latin typeface="Times New Roman"/>
              <a:cs typeface="Times New Roman"/>
            </a:rPr>
            <a:t>=90°</a:t>
          </a:r>
          <a:endParaRPr lang="en-US" dirty="0"/>
        </a:p>
      </dgm:t>
    </dgm:pt>
    <dgm:pt modelId="{45B496A3-C6BD-4F98-B120-E8F815FE09D9}" type="parTrans" cxnId="{FAFAAE27-4F51-493B-AEC6-C032A7670CCA}">
      <dgm:prSet/>
      <dgm:spPr/>
      <dgm:t>
        <a:bodyPr/>
        <a:lstStyle/>
        <a:p>
          <a:endParaRPr lang="en-US"/>
        </a:p>
      </dgm:t>
    </dgm:pt>
    <dgm:pt modelId="{A99A38F3-CAB5-4C89-86D5-AC04C6487E05}" type="sibTrans" cxnId="{FAFAAE27-4F51-493B-AEC6-C032A7670CCA}">
      <dgm:prSet/>
      <dgm:spPr/>
      <dgm:t>
        <a:bodyPr/>
        <a:lstStyle/>
        <a:p>
          <a:endParaRPr lang="en-US"/>
        </a:p>
      </dgm:t>
    </dgm:pt>
    <dgm:pt modelId="{B2AF592E-48CF-47B7-A33C-DC2602DBEA21}">
      <dgm:prSet/>
      <dgm:spPr/>
      <dgm:t>
        <a:bodyPr/>
        <a:lstStyle/>
        <a:p>
          <a:r>
            <a:rPr lang="en-US" sz="2100" dirty="0" smtClean="0"/>
            <a:t>AIRGAP IS SMALL</a:t>
          </a:r>
          <a:endParaRPr lang="en-US" sz="2100" dirty="0"/>
        </a:p>
      </dgm:t>
    </dgm:pt>
    <dgm:pt modelId="{DEC30D9F-6912-414C-9CB8-231287496C41}" type="parTrans" cxnId="{792E56F3-7862-4B62-97AF-EE8F73559E1D}">
      <dgm:prSet/>
      <dgm:spPr/>
      <dgm:t>
        <a:bodyPr/>
        <a:lstStyle/>
        <a:p>
          <a:endParaRPr lang="en-US"/>
        </a:p>
      </dgm:t>
    </dgm:pt>
    <dgm:pt modelId="{3B41C422-A84C-4C0C-B761-25CF3B3F02C3}" type="sibTrans" cxnId="{792E56F3-7862-4B62-97AF-EE8F73559E1D}">
      <dgm:prSet/>
      <dgm:spPr/>
      <dgm:t>
        <a:bodyPr/>
        <a:lstStyle/>
        <a:p>
          <a:endParaRPr lang="en-US"/>
        </a:p>
      </dgm:t>
    </dgm:pt>
    <dgm:pt modelId="{1797E428-F458-4ACC-9445-79ED0B19F726}">
      <dgm:prSet/>
      <dgm:spPr/>
      <dgm:t>
        <a:bodyPr/>
        <a:lstStyle/>
        <a:p>
          <a:r>
            <a:rPr lang="en-US" sz="2100" dirty="0" smtClean="0"/>
            <a:t>RELUTANCE IS MINIMUM</a:t>
          </a:r>
          <a:endParaRPr lang="en-US" sz="2100" dirty="0"/>
        </a:p>
      </dgm:t>
    </dgm:pt>
    <dgm:pt modelId="{EADFFA0B-2AED-419B-9214-F151BB130EAD}" type="parTrans" cxnId="{C1BD22A3-8A59-42D2-8D10-6E8386D31230}">
      <dgm:prSet/>
      <dgm:spPr/>
      <dgm:t>
        <a:bodyPr/>
        <a:lstStyle/>
        <a:p>
          <a:endParaRPr lang="en-US"/>
        </a:p>
      </dgm:t>
    </dgm:pt>
    <dgm:pt modelId="{039DACE3-7E80-466C-9B46-9796B8E19692}" type="sibTrans" cxnId="{C1BD22A3-8A59-42D2-8D10-6E8386D31230}">
      <dgm:prSet/>
      <dgm:spPr/>
      <dgm:t>
        <a:bodyPr/>
        <a:lstStyle/>
        <a:p>
          <a:endParaRPr lang="en-US"/>
        </a:p>
      </dgm:t>
    </dgm:pt>
    <dgm:pt modelId="{0863E767-8F68-4185-9D80-CFE3BE95ABA9}">
      <dgm:prSet custT="1"/>
      <dgm:spPr/>
      <dgm:t>
        <a:bodyPr/>
        <a:lstStyle/>
        <a:p>
          <a:r>
            <a:rPr lang="en-US" sz="2100" dirty="0" smtClean="0"/>
            <a:t>L IS MAXIMUM (L</a:t>
          </a:r>
          <a:r>
            <a:rPr lang="en-US" sz="1200" dirty="0" smtClean="0"/>
            <a:t>MAX</a:t>
          </a:r>
          <a:r>
            <a:rPr lang="en-US" sz="2100" dirty="0" smtClean="0"/>
            <a:t>)</a:t>
          </a:r>
          <a:endParaRPr lang="en-US" sz="2100" dirty="0"/>
        </a:p>
      </dgm:t>
    </dgm:pt>
    <dgm:pt modelId="{F4C2BC3C-71D7-4345-A1FD-26AE22AE9BE2}" type="parTrans" cxnId="{4C2C1C4D-7B50-42FF-B412-FD350B4382D0}">
      <dgm:prSet/>
      <dgm:spPr/>
      <dgm:t>
        <a:bodyPr/>
        <a:lstStyle/>
        <a:p>
          <a:endParaRPr lang="en-US"/>
        </a:p>
      </dgm:t>
    </dgm:pt>
    <dgm:pt modelId="{B60016E5-CB6B-4E30-9721-5191E72C9224}" type="sibTrans" cxnId="{4C2C1C4D-7B50-42FF-B412-FD350B4382D0}">
      <dgm:prSet/>
      <dgm:spPr/>
      <dgm:t>
        <a:bodyPr/>
        <a:lstStyle/>
        <a:p>
          <a:endParaRPr lang="en-US"/>
        </a:p>
      </dgm:t>
    </dgm:pt>
    <dgm:pt modelId="{03193BB7-C027-44E6-9812-AA17B42A2113}">
      <dgm:prSet/>
      <dgm:spPr/>
      <dgm:t>
        <a:bodyPr/>
        <a:lstStyle/>
        <a:p>
          <a:r>
            <a:rPr lang="en-US" dirty="0" smtClean="0"/>
            <a:t>AIRGAP IS SMALL</a:t>
          </a:r>
          <a:endParaRPr lang="en-US" dirty="0"/>
        </a:p>
      </dgm:t>
    </dgm:pt>
    <dgm:pt modelId="{612BAC41-09F1-4F1D-B341-6AEE5660FC6F}" type="parTrans" cxnId="{CCFD0639-C42A-4807-9D40-22FEB19420AB}">
      <dgm:prSet/>
      <dgm:spPr/>
      <dgm:t>
        <a:bodyPr/>
        <a:lstStyle/>
        <a:p>
          <a:endParaRPr lang="en-US"/>
        </a:p>
      </dgm:t>
    </dgm:pt>
    <dgm:pt modelId="{37370BFB-790B-4B7A-82FD-7267C62ED642}" type="sibTrans" cxnId="{CCFD0639-C42A-4807-9D40-22FEB19420AB}">
      <dgm:prSet/>
      <dgm:spPr/>
      <dgm:t>
        <a:bodyPr/>
        <a:lstStyle/>
        <a:p>
          <a:endParaRPr lang="en-US"/>
        </a:p>
      </dgm:t>
    </dgm:pt>
    <dgm:pt modelId="{DAF43F01-94B2-4B1B-869A-8028A878D5FA}">
      <dgm:prSet/>
      <dgm:spPr/>
      <dgm:t>
        <a:bodyPr/>
        <a:lstStyle/>
        <a:p>
          <a:r>
            <a:rPr lang="en-US" dirty="0" smtClean="0"/>
            <a:t>RELUTANCE IS INCREASED</a:t>
          </a:r>
          <a:endParaRPr lang="en-US" dirty="0"/>
        </a:p>
      </dgm:t>
    </dgm:pt>
    <dgm:pt modelId="{4159CD56-2841-4A28-9820-1035D0846C74}" type="parTrans" cxnId="{F1B514D6-DC8F-4EDF-B67F-7335A9FA1D27}">
      <dgm:prSet/>
      <dgm:spPr/>
      <dgm:t>
        <a:bodyPr/>
        <a:lstStyle/>
        <a:p>
          <a:endParaRPr lang="en-US"/>
        </a:p>
      </dgm:t>
    </dgm:pt>
    <dgm:pt modelId="{FCC346C2-F8EA-4669-AC9D-F4E687EEF53B}" type="sibTrans" cxnId="{F1B514D6-DC8F-4EDF-B67F-7335A9FA1D27}">
      <dgm:prSet/>
      <dgm:spPr/>
      <dgm:t>
        <a:bodyPr/>
        <a:lstStyle/>
        <a:p>
          <a:endParaRPr lang="en-US"/>
        </a:p>
      </dgm:t>
    </dgm:pt>
    <dgm:pt modelId="{45FFC9E5-54BB-4D03-98CA-C5DEA9159EB1}">
      <dgm:prSet/>
      <dgm:spPr/>
      <dgm:t>
        <a:bodyPr/>
        <a:lstStyle/>
        <a:p>
          <a:r>
            <a:rPr lang="en-US" dirty="0" smtClean="0"/>
            <a:t>L IS DECREASED</a:t>
          </a:r>
          <a:endParaRPr lang="en-US" dirty="0"/>
        </a:p>
      </dgm:t>
    </dgm:pt>
    <dgm:pt modelId="{699CA13A-0AD7-4356-96FA-40196229D89E}" type="parTrans" cxnId="{E8139C69-0DF8-4906-84D5-006A43460AB6}">
      <dgm:prSet/>
      <dgm:spPr/>
      <dgm:t>
        <a:bodyPr/>
        <a:lstStyle/>
        <a:p>
          <a:endParaRPr lang="en-US"/>
        </a:p>
      </dgm:t>
    </dgm:pt>
    <dgm:pt modelId="{C24BFDA6-7EAA-4BD2-A92C-6DE0334A83B9}" type="sibTrans" cxnId="{E8139C69-0DF8-4906-84D5-006A43460AB6}">
      <dgm:prSet/>
      <dgm:spPr/>
      <dgm:t>
        <a:bodyPr/>
        <a:lstStyle/>
        <a:p>
          <a:endParaRPr lang="en-US"/>
        </a:p>
      </dgm:t>
    </dgm:pt>
    <dgm:pt modelId="{7E8B0768-8FA6-4724-A38F-5E9323E10475}">
      <dgm:prSet/>
      <dgm:spPr/>
      <dgm:t>
        <a:bodyPr/>
        <a:lstStyle/>
        <a:p>
          <a:r>
            <a:rPr lang="en-US" sz="2100" dirty="0" smtClean="0"/>
            <a:t>AIRGAP IS LARGE</a:t>
          </a:r>
          <a:endParaRPr lang="en-US" sz="2100" dirty="0"/>
        </a:p>
      </dgm:t>
    </dgm:pt>
    <dgm:pt modelId="{30BFF6F6-6198-4B9D-8612-446C579E36EC}" type="parTrans" cxnId="{EF156C87-ACC2-4DA8-9313-DA13DD717018}">
      <dgm:prSet/>
      <dgm:spPr/>
      <dgm:t>
        <a:bodyPr/>
        <a:lstStyle/>
        <a:p>
          <a:endParaRPr lang="en-US"/>
        </a:p>
      </dgm:t>
    </dgm:pt>
    <dgm:pt modelId="{D6C28EBE-C740-4C5E-AAB6-BBBA6ACEA52B}" type="sibTrans" cxnId="{EF156C87-ACC2-4DA8-9313-DA13DD717018}">
      <dgm:prSet/>
      <dgm:spPr/>
      <dgm:t>
        <a:bodyPr/>
        <a:lstStyle/>
        <a:p>
          <a:endParaRPr lang="en-US"/>
        </a:p>
      </dgm:t>
    </dgm:pt>
    <dgm:pt modelId="{84AB9C84-0990-4800-9704-1EFB4F758631}">
      <dgm:prSet/>
      <dgm:spPr/>
      <dgm:t>
        <a:bodyPr/>
        <a:lstStyle/>
        <a:p>
          <a:r>
            <a:rPr lang="en-US" sz="2100" dirty="0" smtClean="0"/>
            <a:t>RELUTANCE IS MAXIMUM</a:t>
          </a:r>
          <a:endParaRPr lang="en-US" sz="2100" dirty="0"/>
        </a:p>
      </dgm:t>
    </dgm:pt>
    <dgm:pt modelId="{E4D95DE4-7EC4-4FAC-93F3-39BB40D3586B}" type="parTrans" cxnId="{0243934E-BC76-4A9B-8AE0-5F29F6D12CE5}">
      <dgm:prSet/>
      <dgm:spPr/>
      <dgm:t>
        <a:bodyPr/>
        <a:lstStyle/>
        <a:p>
          <a:endParaRPr lang="en-US"/>
        </a:p>
      </dgm:t>
    </dgm:pt>
    <dgm:pt modelId="{1B699B41-0ACB-44EF-B362-B6D7CBBB374A}" type="sibTrans" cxnId="{0243934E-BC76-4A9B-8AE0-5F29F6D12CE5}">
      <dgm:prSet/>
      <dgm:spPr/>
      <dgm:t>
        <a:bodyPr/>
        <a:lstStyle/>
        <a:p>
          <a:endParaRPr lang="en-US"/>
        </a:p>
      </dgm:t>
    </dgm:pt>
    <dgm:pt modelId="{2B53AAE0-9586-4E71-924D-BC2B502B0094}">
      <dgm:prSet custT="1"/>
      <dgm:spPr/>
      <dgm:t>
        <a:bodyPr/>
        <a:lstStyle/>
        <a:p>
          <a:r>
            <a:rPr lang="en-US" sz="2100" dirty="0" smtClean="0"/>
            <a:t>L IS MINIMUM </a:t>
          </a:r>
          <a:endParaRPr lang="en-US" sz="2100" dirty="0"/>
        </a:p>
      </dgm:t>
    </dgm:pt>
    <dgm:pt modelId="{BCD4BBFD-8232-4A10-AB7B-ABA56420D96F}" type="parTrans" cxnId="{9AED0989-737F-4759-8C12-10BE5FF073D6}">
      <dgm:prSet/>
      <dgm:spPr/>
      <dgm:t>
        <a:bodyPr/>
        <a:lstStyle/>
        <a:p>
          <a:endParaRPr lang="en-US"/>
        </a:p>
      </dgm:t>
    </dgm:pt>
    <dgm:pt modelId="{D8BC1E38-5F3E-4EAE-BFB9-EB432564A12C}" type="sibTrans" cxnId="{9AED0989-737F-4759-8C12-10BE5FF073D6}">
      <dgm:prSet/>
      <dgm:spPr/>
      <dgm:t>
        <a:bodyPr/>
        <a:lstStyle/>
        <a:p>
          <a:endParaRPr lang="en-US"/>
        </a:p>
      </dgm:t>
    </dgm:pt>
    <dgm:pt modelId="{56B846EC-16CF-40EE-B22E-73ADB27BB343}" type="pres">
      <dgm:prSet presAssocID="{D155EB07-9CC7-4AC9-A067-69FDED02FA9D}" presName="diagram" presStyleCnt="0">
        <dgm:presLayoutVars>
          <dgm:dir/>
          <dgm:animLvl val="lvl"/>
          <dgm:resizeHandles val="exact"/>
        </dgm:presLayoutVars>
      </dgm:prSet>
      <dgm:spPr/>
    </dgm:pt>
    <dgm:pt modelId="{F8D9B2A7-4772-4AED-884F-372894F38D96}" type="pres">
      <dgm:prSet presAssocID="{9CF854A6-9559-4774-B795-DAB03FCC308F}" presName="compNode" presStyleCnt="0"/>
      <dgm:spPr/>
    </dgm:pt>
    <dgm:pt modelId="{779541E1-E880-41A4-895C-987018CC9635}" type="pres">
      <dgm:prSet presAssocID="{9CF854A6-9559-4774-B795-DAB03FCC308F}" presName="childRect" presStyleLbl="bgAcc1" presStyleIdx="0" presStyleCnt="3" custLinFactNeighborX="-232" custLinFactNeighborY="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E5EED-1995-4810-B968-D9C5D6FD6FF7}" type="pres">
      <dgm:prSet presAssocID="{9CF854A6-9559-4774-B795-DAB03FCC30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B8DBA-AF71-441D-8F39-16FBB3EAB417}" type="pres">
      <dgm:prSet presAssocID="{9CF854A6-9559-4774-B795-DAB03FCC308F}" presName="parentRect" presStyleLbl="alignNode1" presStyleIdx="0" presStyleCnt="3" custLinFactNeighborX="-232" custLinFactNeighborY="8960"/>
      <dgm:spPr/>
      <dgm:t>
        <a:bodyPr/>
        <a:lstStyle/>
        <a:p>
          <a:endParaRPr lang="en-US"/>
        </a:p>
      </dgm:t>
    </dgm:pt>
    <dgm:pt modelId="{062D3333-4FAA-4DF5-ADA5-E07554E3B4FD}" type="pres">
      <dgm:prSet presAssocID="{9CF854A6-9559-4774-B795-DAB03FCC308F}" presName="adorn" presStyleLbl="fgAccFollowNode1" presStyleIdx="0" presStyleCnt="3" custLinFactNeighborX="1150" custLinFactNeighborY="-6350"/>
      <dgm:spPr/>
    </dgm:pt>
    <dgm:pt modelId="{403A20F8-7A6E-4C02-8D37-5B708FFCD4DA}" type="pres">
      <dgm:prSet presAssocID="{00B3F0EA-D9E0-4969-BC91-2F81168433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5CAE9A-A2A1-484E-8D85-12A6DEDAD307}" type="pres">
      <dgm:prSet presAssocID="{F253F3ED-0D40-43B3-8B7A-3E709511FDB7}" presName="compNode" presStyleCnt="0"/>
      <dgm:spPr/>
    </dgm:pt>
    <dgm:pt modelId="{7CFAF1DC-4338-461F-94B0-08A9FB558BA5}" type="pres">
      <dgm:prSet presAssocID="{F253F3ED-0D40-43B3-8B7A-3E709511FDB7}" presName="childRect" presStyleLbl="bgAcc1" presStyleIdx="1" presStyleCnt="3" custLinFactNeighborX="391" custLinFactNeighborY="-4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2FD60-805A-45CB-99D1-96F7FCAE8299}" type="pres">
      <dgm:prSet presAssocID="{F253F3ED-0D40-43B3-8B7A-3E709511FDB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FD9E-3990-49B4-9E7D-EC41F61521AC}" type="pres">
      <dgm:prSet presAssocID="{F253F3ED-0D40-43B3-8B7A-3E709511FDB7}" presName="parentRect" presStyleLbl="alignNode1" presStyleIdx="1" presStyleCnt="3" custLinFactNeighborX="391" custLinFactNeighborY="-1503"/>
      <dgm:spPr/>
      <dgm:t>
        <a:bodyPr/>
        <a:lstStyle/>
        <a:p>
          <a:endParaRPr lang="en-US"/>
        </a:p>
      </dgm:t>
    </dgm:pt>
    <dgm:pt modelId="{F040D1ED-5E71-4005-A9EC-773CB067B485}" type="pres">
      <dgm:prSet presAssocID="{F253F3ED-0D40-43B3-8B7A-3E709511FDB7}" presName="adorn" presStyleLbl="fgAccFollowNode1" presStyleIdx="1" presStyleCnt="3"/>
      <dgm:spPr/>
    </dgm:pt>
    <dgm:pt modelId="{60004383-B421-453B-9B11-EDBB6698CF69}" type="pres">
      <dgm:prSet presAssocID="{35DC8E4F-3529-4190-B85E-B0F5CDAFB8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B25786-F89F-410C-903B-7E795706A976}" type="pres">
      <dgm:prSet presAssocID="{71AF7AB2-B7DB-486D-BC83-EEFA69E70841}" presName="compNode" presStyleCnt="0"/>
      <dgm:spPr/>
    </dgm:pt>
    <dgm:pt modelId="{D933EF9E-CA97-4EA4-A4C3-6848E0293A7A}" type="pres">
      <dgm:prSet presAssocID="{71AF7AB2-B7DB-486D-BC83-EEFA69E70841}" presName="childRect" presStyleLbl="bgAcc1" presStyleIdx="2" presStyleCnt="3" custLinFactNeighborY="-4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FFAAD-CB86-4A16-88F3-88FE4DCA4C57}" type="pres">
      <dgm:prSet presAssocID="{71AF7AB2-B7DB-486D-BC83-EEFA69E708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6E8D9-A1DA-4A7F-B1A4-325980287262}" type="pres">
      <dgm:prSet presAssocID="{71AF7AB2-B7DB-486D-BC83-EEFA69E70841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4261B9A-8E3C-40CC-8CD8-41C03EB5E2FF}" type="pres">
      <dgm:prSet presAssocID="{71AF7AB2-B7DB-486D-BC83-EEFA69E70841}" presName="adorn" presStyleLbl="fgAccFollowNode1" presStyleIdx="2" presStyleCnt="3"/>
      <dgm:spPr/>
    </dgm:pt>
  </dgm:ptLst>
  <dgm:cxnLst>
    <dgm:cxn modelId="{EF156C87-ACC2-4DA8-9313-DA13DD717018}" srcId="{71AF7AB2-B7DB-486D-BC83-EEFA69E70841}" destId="{7E8B0768-8FA6-4724-A38F-5E9323E10475}" srcOrd="0" destOrd="0" parTransId="{30BFF6F6-6198-4B9D-8612-446C579E36EC}" sibTransId="{D6C28EBE-C740-4C5E-AAB6-BBBA6ACEA52B}"/>
    <dgm:cxn modelId="{C12962C8-707E-4AE1-A6BD-34180ECFDC5A}" type="presOf" srcId="{84AB9C84-0990-4800-9704-1EFB4F758631}" destId="{D933EF9E-CA97-4EA4-A4C3-6848E0293A7A}" srcOrd="0" destOrd="1" presId="urn:microsoft.com/office/officeart/2005/8/layout/bList2"/>
    <dgm:cxn modelId="{8DFA812F-CF09-4BED-A285-77ED1A132539}" type="presOf" srcId="{D155EB07-9CC7-4AC9-A067-69FDED02FA9D}" destId="{56B846EC-16CF-40EE-B22E-73ADB27BB343}" srcOrd="0" destOrd="0" presId="urn:microsoft.com/office/officeart/2005/8/layout/bList2"/>
    <dgm:cxn modelId="{E8139C69-0DF8-4906-84D5-006A43460AB6}" srcId="{F253F3ED-0D40-43B3-8B7A-3E709511FDB7}" destId="{45FFC9E5-54BB-4D03-98CA-C5DEA9159EB1}" srcOrd="2" destOrd="0" parTransId="{699CA13A-0AD7-4356-96FA-40196229D89E}" sibTransId="{C24BFDA6-7EAA-4BD2-A92C-6DE0334A83B9}"/>
    <dgm:cxn modelId="{C1BD22A3-8A59-42D2-8D10-6E8386D31230}" srcId="{9CF854A6-9559-4774-B795-DAB03FCC308F}" destId="{1797E428-F458-4ACC-9445-79ED0B19F726}" srcOrd="1" destOrd="0" parTransId="{EADFFA0B-2AED-419B-9214-F151BB130EAD}" sibTransId="{039DACE3-7E80-466C-9B46-9796B8E19692}"/>
    <dgm:cxn modelId="{4C2C1C4D-7B50-42FF-B412-FD350B4382D0}" srcId="{9CF854A6-9559-4774-B795-DAB03FCC308F}" destId="{0863E767-8F68-4185-9D80-CFE3BE95ABA9}" srcOrd="2" destOrd="0" parTransId="{F4C2BC3C-71D7-4345-A1FD-26AE22AE9BE2}" sibTransId="{B60016E5-CB6B-4E30-9721-5191E72C9224}"/>
    <dgm:cxn modelId="{CCFD0639-C42A-4807-9D40-22FEB19420AB}" srcId="{F253F3ED-0D40-43B3-8B7A-3E709511FDB7}" destId="{03193BB7-C027-44E6-9812-AA17B42A2113}" srcOrd="0" destOrd="0" parTransId="{612BAC41-09F1-4F1D-B341-6AEE5660FC6F}" sibTransId="{37370BFB-790B-4B7A-82FD-7267C62ED642}"/>
    <dgm:cxn modelId="{7729F29F-52AC-487C-9A5B-269A9D41EB23}" type="presOf" srcId="{00B3F0EA-D9E0-4969-BC91-2F8116843366}" destId="{403A20F8-7A6E-4C02-8D37-5B708FFCD4DA}" srcOrd="0" destOrd="0" presId="urn:microsoft.com/office/officeart/2005/8/layout/bList2"/>
    <dgm:cxn modelId="{5045B38D-D74E-4732-BC63-98081B8D0457}" type="presOf" srcId="{71AF7AB2-B7DB-486D-BC83-EEFA69E70841}" destId="{1506E8D9-A1DA-4A7F-B1A4-325980287262}" srcOrd="1" destOrd="0" presId="urn:microsoft.com/office/officeart/2005/8/layout/bList2"/>
    <dgm:cxn modelId="{84937055-9602-4174-94C5-66A3D24F9686}" type="presOf" srcId="{71AF7AB2-B7DB-486D-BC83-EEFA69E70841}" destId="{166FFAAD-CB86-4A16-88F3-88FE4DCA4C57}" srcOrd="0" destOrd="0" presId="urn:microsoft.com/office/officeart/2005/8/layout/bList2"/>
    <dgm:cxn modelId="{460F02CD-4684-460E-A779-4127E4E9EC4F}" type="presOf" srcId="{9CF854A6-9559-4774-B795-DAB03FCC308F}" destId="{D1DB8DBA-AF71-441D-8F39-16FBB3EAB417}" srcOrd="1" destOrd="0" presId="urn:microsoft.com/office/officeart/2005/8/layout/bList2"/>
    <dgm:cxn modelId="{D870BDA9-384D-4B29-ADE9-FFFE4CAB3FBE}" type="presOf" srcId="{0863E767-8F68-4185-9D80-CFE3BE95ABA9}" destId="{779541E1-E880-41A4-895C-987018CC9635}" srcOrd="0" destOrd="2" presId="urn:microsoft.com/office/officeart/2005/8/layout/bList2"/>
    <dgm:cxn modelId="{BFA2233B-E1F9-4E3A-8220-483278E6B27F}" type="presOf" srcId="{35DC8E4F-3529-4190-B85E-B0F5CDAFB8AB}" destId="{60004383-B421-453B-9B11-EDBB6698CF69}" srcOrd="0" destOrd="0" presId="urn:microsoft.com/office/officeart/2005/8/layout/bList2"/>
    <dgm:cxn modelId="{D587015A-CCB5-4B9E-A55E-BED2DC696D93}" type="presOf" srcId="{F253F3ED-0D40-43B3-8B7A-3E709511FDB7}" destId="{9632FD9E-3990-49B4-9E7D-EC41F61521AC}" srcOrd="1" destOrd="0" presId="urn:microsoft.com/office/officeart/2005/8/layout/bList2"/>
    <dgm:cxn modelId="{FDF4D710-DCD5-4C48-B995-2F4BD0603707}" type="presOf" srcId="{B2AF592E-48CF-47B7-A33C-DC2602DBEA21}" destId="{779541E1-E880-41A4-895C-987018CC9635}" srcOrd="0" destOrd="0" presId="urn:microsoft.com/office/officeart/2005/8/layout/bList2"/>
    <dgm:cxn modelId="{F1B514D6-DC8F-4EDF-B67F-7335A9FA1D27}" srcId="{F253F3ED-0D40-43B3-8B7A-3E709511FDB7}" destId="{DAF43F01-94B2-4B1B-869A-8028A878D5FA}" srcOrd="1" destOrd="0" parTransId="{4159CD56-2841-4A28-9820-1035D0846C74}" sibTransId="{FCC346C2-F8EA-4669-AC9D-F4E687EEF53B}"/>
    <dgm:cxn modelId="{18D4297B-3B1B-4F7C-826E-D7697A9EFF19}" srcId="{D155EB07-9CC7-4AC9-A067-69FDED02FA9D}" destId="{F253F3ED-0D40-43B3-8B7A-3E709511FDB7}" srcOrd="1" destOrd="0" parTransId="{0D634C72-5D1A-467C-997C-ECDA11CFD3F3}" sibTransId="{35DC8E4F-3529-4190-B85E-B0F5CDAFB8AB}"/>
    <dgm:cxn modelId="{9AED0989-737F-4759-8C12-10BE5FF073D6}" srcId="{71AF7AB2-B7DB-486D-BC83-EEFA69E70841}" destId="{2B53AAE0-9586-4E71-924D-BC2B502B0094}" srcOrd="2" destOrd="0" parTransId="{BCD4BBFD-8232-4A10-AB7B-ABA56420D96F}" sibTransId="{D8BC1E38-5F3E-4EAE-BFB9-EB432564A12C}"/>
    <dgm:cxn modelId="{139A3D97-F332-4F89-9F0D-49E2555586DC}" type="presOf" srcId="{7E8B0768-8FA6-4724-A38F-5E9323E10475}" destId="{D933EF9E-CA97-4EA4-A4C3-6848E0293A7A}" srcOrd="0" destOrd="0" presId="urn:microsoft.com/office/officeart/2005/8/layout/bList2"/>
    <dgm:cxn modelId="{0243934E-BC76-4A9B-8AE0-5F29F6D12CE5}" srcId="{71AF7AB2-B7DB-486D-BC83-EEFA69E70841}" destId="{84AB9C84-0990-4800-9704-1EFB4F758631}" srcOrd="1" destOrd="0" parTransId="{E4D95DE4-7EC4-4FAC-93F3-39BB40D3586B}" sibTransId="{1B699B41-0ACB-44EF-B362-B6D7CBBB374A}"/>
    <dgm:cxn modelId="{CF77524F-B0E2-46A4-ABED-34861F8F230A}" type="presOf" srcId="{DAF43F01-94B2-4B1B-869A-8028A878D5FA}" destId="{7CFAF1DC-4338-461F-94B0-08A9FB558BA5}" srcOrd="0" destOrd="1" presId="urn:microsoft.com/office/officeart/2005/8/layout/bList2"/>
    <dgm:cxn modelId="{453FED53-9F02-4215-87C0-3B22EA93E2E2}" type="presOf" srcId="{45FFC9E5-54BB-4D03-98CA-C5DEA9159EB1}" destId="{7CFAF1DC-4338-461F-94B0-08A9FB558BA5}" srcOrd="0" destOrd="2" presId="urn:microsoft.com/office/officeart/2005/8/layout/bList2"/>
    <dgm:cxn modelId="{8DF50307-8AA9-4E20-B756-1DCB598CC0AC}" type="presOf" srcId="{2B53AAE0-9586-4E71-924D-BC2B502B0094}" destId="{D933EF9E-CA97-4EA4-A4C3-6848E0293A7A}" srcOrd="0" destOrd="2" presId="urn:microsoft.com/office/officeart/2005/8/layout/bList2"/>
    <dgm:cxn modelId="{FAFAAE27-4F51-493B-AEC6-C032A7670CCA}" srcId="{D155EB07-9CC7-4AC9-A067-69FDED02FA9D}" destId="{71AF7AB2-B7DB-486D-BC83-EEFA69E70841}" srcOrd="2" destOrd="0" parTransId="{45B496A3-C6BD-4F98-B120-E8F815FE09D9}" sibTransId="{A99A38F3-CAB5-4C89-86D5-AC04C6487E05}"/>
    <dgm:cxn modelId="{63BCAF85-1F01-49E9-B257-7AB54CF80BEF}" type="presOf" srcId="{1797E428-F458-4ACC-9445-79ED0B19F726}" destId="{779541E1-E880-41A4-895C-987018CC9635}" srcOrd="0" destOrd="1" presId="urn:microsoft.com/office/officeart/2005/8/layout/bList2"/>
    <dgm:cxn modelId="{6A11600C-5C2E-41FB-B1A8-761836E45B61}" type="presOf" srcId="{03193BB7-C027-44E6-9812-AA17B42A2113}" destId="{7CFAF1DC-4338-461F-94B0-08A9FB558BA5}" srcOrd="0" destOrd="0" presId="urn:microsoft.com/office/officeart/2005/8/layout/bList2"/>
    <dgm:cxn modelId="{792E56F3-7862-4B62-97AF-EE8F73559E1D}" srcId="{9CF854A6-9559-4774-B795-DAB03FCC308F}" destId="{B2AF592E-48CF-47B7-A33C-DC2602DBEA21}" srcOrd="0" destOrd="0" parTransId="{DEC30D9F-6912-414C-9CB8-231287496C41}" sibTransId="{3B41C422-A84C-4C0C-B761-25CF3B3F02C3}"/>
    <dgm:cxn modelId="{7B4CCC97-61D6-45AF-BF9C-A89825F31F0C}" type="presOf" srcId="{9CF854A6-9559-4774-B795-DAB03FCC308F}" destId="{246E5EED-1995-4810-B968-D9C5D6FD6FF7}" srcOrd="0" destOrd="0" presId="urn:microsoft.com/office/officeart/2005/8/layout/bList2"/>
    <dgm:cxn modelId="{C8229EFA-AC2D-4176-ABB8-946DCD3BB975}" type="presOf" srcId="{F253F3ED-0D40-43B3-8B7A-3E709511FDB7}" destId="{9DE2FD60-805A-45CB-99D1-96F7FCAE8299}" srcOrd="0" destOrd="0" presId="urn:microsoft.com/office/officeart/2005/8/layout/bList2"/>
    <dgm:cxn modelId="{F7C19344-EE39-42E6-A03F-F2ADE46CBB3C}" srcId="{D155EB07-9CC7-4AC9-A067-69FDED02FA9D}" destId="{9CF854A6-9559-4774-B795-DAB03FCC308F}" srcOrd="0" destOrd="0" parTransId="{63E2060D-849A-46E1-9204-C7E849487667}" sibTransId="{00B3F0EA-D9E0-4969-BC91-2F8116843366}"/>
    <dgm:cxn modelId="{ECD5C600-7C8C-4E62-B276-08CBA37F21E4}" type="presParOf" srcId="{56B846EC-16CF-40EE-B22E-73ADB27BB343}" destId="{F8D9B2A7-4772-4AED-884F-372894F38D96}" srcOrd="0" destOrd="0" presId="urn:microsoft.com/office/officeart/2005/8/layout/bList2"/>
    <dgm:cxn modelId="{34EE7E96-7A74-43F8-AC1C-D35BCC502ACE}" type="presParOf" srcId="{F8D9B2A7-4772-4AED-884F-372894F38D96}" destId="{779541E1-E880-41A4-895C-987018CC9635}" srcOrd="0" destOrd="0" presId="urn:microsoft.com/office/officeart/2005/8/layout/bList2"/>
    <dgm:cxn modelId="{B49E3FAA-E4F4-4231-AD06-6D6436027894}" type="presParOf" srcId="{F8D9B2A7-4772-4AED-884F-372894F38D96}" destId="{246E5EED-1995-4810-B968-D9C5D6FD6FF7}" srcOrd="1" destOrd="0" presId="urn:microsoft.com/office/officeart/2005/8/layout/bList2"/>
    <dgm:cxn modelId="{F2D55269-B920-4DBB-B238-1586889851C0}" type="presParOf" srcId="{F8D9B2A7-4772-4AED-884F-372894F38D96}" destId="{D1DB8DBA-AF71-441D-8F39-16FBB3EAB417}" srcOrd="2" destOrd="0" presId="urn:microsoft.com/office/officeart/2005/8/layout/bList2"/>
    <dgm:cxn modelId="{DFCCABDA-B7FA-4392-B731-B402C3A5BEBE}" type="presParOf" srcId="{F8D9B2A7-4772-4AED-884F-372894F38D96}" destId="{062D3333-4FAA-4DF5-ADA5-E07554E3B4FD}" srcOrd="3" destOrd="0" presId="urn:microsoft.com/office/officeart/2005/8/layout/bList2"/>
    <dgm:cxn modelId="{716B7DC1-7D87-41C8-B80F-B6B7534E93F6}" type="presParOf" srcId="{56B846EC-16CF-40EE-B22E-73ADB27BB343}" destId="{403A20F8-7A6E-4C02-8D37-5B708FFCD4DA}" srcOrd="1" destOrd="0" presId="urn:microsoft.com/office/officeart/2005/8/layout/bList2"/>
    <dgm:cxn modelId="{13CB2A13-8AB0-4548-82DB-B0573029B771}" type="presParOf" srcId="{56B846EC-16CF-40EE-B22E-73ADB27BB343}" destId="{505CAE9A-A2A1-484E-8D85-12A6DEDAD307}" srcOrd="2" destOrd="0" presId="urn:microsoft.com/office/officeart/2005/8/layout/bList2"/>
    <dgm:cxn modelId="{72E64CA3-D2F2-46FC-A65F-0F279164E6A2}" type="presParOf" srcId="{505CAE9A-A2A1-484E-8D85-12A6DEDAD307}" destId="{7CFAF1DC-4338-461F-94B0-08A9FB558BA5}" srcOrd="0" destOrd="0" presId="urn:microsoft.com/office/officeart/2005/8/layout/bList2"/>
    <dgm:cxn modelId="{EA0B057E-1F87-46AD-A117-5119BE46506E}" type="presParOf" srcId="{505CAE9A-A2A1-484E-8D85-12A6DEDAD307}" destId="{9DE2FD60-805A-45CB-99D1-96F7FCAE8299}" srcOrd="1" destOrd="0" presId="urn:microsoft.com/office/officeart/2005/8/layout/bList2"/>
    <dgm:cxn modelId="{F40081DF-4FAF-4FE5-BE9A-DB6A50E45B7C}" type="presParOf" srcId="{505CAE9A-A2A1-484E-8D85-12A6DEDAD307}" destId="{9632FD9E-3990-49B4-9E7D-EC41F61521AC}" srcOrd="2" destOrd="0" presId="urn:microsoft.com/office/officeart/2005/8/layout/bList2"/>
    <dgm:cxn modelId="{CD2396D3-6C5C-4353-88AC-0A2C66EC6426}" type="presParOf" srcId="{505CAE9A-A2A1-484E-8D85-12A6DEDAD307}" destId="{F040D1ED-5E71-4005-A9EC-773CB067B485}" srcOrd="3" destOrd="0" presId="urn:microsoft.com/office/officeart/2005/8/layout/bList2"/>
    <dgm:cxn modelId="{AEA0FBBE-2792-4C51-8BA4-B3CED2425E47}" type="presParOf" srcId="{56B846EC-16CF-40EE-B22E-73ADB27BB343}" destId="{60004383-B421-453B-9B11-EDBB6698CF69}" srcOrd="3" destOrd="0" presId="urn:microsoft.com/office/officeart/2005/8/layout/bList2"/>
    <dgm:cxn modelId="{C1620981-2502-45EF-86D0-1F01177C8B9D}" type="presParOf" srcId="{56B846EC-16CF-40EE-B22E-73ADB27BB343}" destId="{F0B25786-F89F-410C-903B-7E795706A976}" srcOrd="4" destOrd="0" presId="urn:microsoft.com/office/officeart/2005/8/layout/bList2"/>
    <dgm:cxn modelId="{CB28665E-EC22-4AEF-A778-B94AA53329C2}" type="presParOf" srcId="{F0B25786-F89F-410C-903B-7E795706A976}" destId="{D933EF9E-CA97-4EA4-A4C3-6848E0293A7A}" srcOrd="0" destOrd="0" presId="urn:microsoft.com/office/officeart/2005/8/layout/bList2"/>
    <dgm:cxn modelId="{4B90D04D-3925-45F6-973B-3DEC4E467080}" type="presParOf" srcId="{F0B25786-F89F-410C-903B-7E795706A976}" destId="{166FFAAD-CB86-4A16-88F3-88FE4DCA4C57}" srcOrd="1" destOrd="0" presId="urn:microsoft.com/office/officeart/2005/8/layout/bList2"/>
    <dgm:cxn modelId="{643E7FB8-9095-4C6F-90BB-8765CDCAB9D7}" type="presParOf" srcId="{F0B25786-F89F-410C-903B-7E795706A976}" destId="{1506E8D9-A1DA-4A7F-B1A4-325980287262}" srcOrd="2" destOrd="0" presId="urn:microsoft.com/office/officeart/2005/8/layout/bList2"/>
    <dgm:cxn modelId="{BDC11702-F042-49BB-9ADC-012814472D98}" type="presParOf" srcId="{F0B25786-F89F-410C-903B-7E795706A976}" destId="{B4261B9A-8E3C-40CC-8CD8-41C03EB5E2FF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A02B-F0DB-4177-98F6-23E96018E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E96B-AB43-4E7A-B9DA-7B1387C5D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E96B-AB43-4E7A-B9DA-7B1387C5DD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2F8-CD5B-4D74-9E1E-75135C0C9F8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C4CF-C094-435F-A928-351A0BABC250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2C9-A3AA-400D-81AA-DD4F6808DC2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3A5-EF16-4ABE-B5A7-2665D396EE36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CBE1-8685-4464-AFB7-D313E9259B0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EBE3-2EDF-43F9-AFA8-F233FDC9802F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EB68-18B3-4A48-A782-3B6893C503A6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6F9-86F9-4674-AB98-2953E7D61423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1737-C825-4025-95D0-0974EFDE123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762A-26DB-4451-B81D-08C7E0A1FC32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8CA9-5A86-434B-8717-7043E947DB0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3708E-2779-4EC1-842B-74CFC59F5403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51D5B-BFB2-400C-8A9D-DED21D30DA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2590800"/>
          <a:ext cx="7772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704" y="1295400"/>
            <a:ext cx="7397496" cy="685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6000" dirty="0" smtClean="0">
                <a:latin typeface="Consolas" pitchFamily="49" charset="0"/>
                <a:cs typeface="Consolas" pitchFamily="49" charset="0"/>
              </a:rPr>
              <a:t>      UNIT-5</a:t>
            </a:r>
            <a:endParaRPr lang="en-US" sz="6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CLASSIFICATION OF STEPPER MOTOR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8000" contrast="20000"/>
          </a:blip>
          <a:srcRect/>
          <a:stretch>
            <a:fillRect/>
          </a:stretch>
        </p:blipFill>
        <p:spPr bwMode="auto">
          <a:xfrm>
            <a:off x="381000" y="3810000"/>
            <a:ext cx="2743200" cy="288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lum bright="-38000" contrast="43000"/>
          </a:blip>
          <a:srcRect/>
          <a:stretch>
            <a:fillRect/>
          </a:stretch>
        </p:blipFill>
        <p:spPr bwMode="auto">
          <a:xfrm>
            <a:off x="3276600" y="1219200"/>
            <a:ext cx="2663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lum bright="-40000" contrast="21000"/>
          </a:blip>
          <a:srcRect/>
          <a:stretch>
            <a:fillRect/>
          </a:stretch>
        </p:blipFill>
        <p:spPr bwMode="auto">
          <a:xfrm>
            <a:off x="6019800" y="3886200"/>
            <a:ext cx="29257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733800" y="4648200"/>
            <a:ext cx="18288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TYPES OF STEPPER  MOTOR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495800" y="40386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38800" y="5105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971800" y="50292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505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 STEPPER MOTOR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3505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 STEPPER MOTOR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3505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HYBRID MOTOR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E33-C005-4176-ADD4-15DB31A85BA6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3810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0C97-B729-479F-88A2-D46BE976F70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OPERATION MODES OF VR STEPPER MOTOR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3000" contrast="33000"/>
          </a:blip>
          <a:srcRect/>
          <a:stretch>
            <a:fillRect/>
          </a:stretch>
        </p:blipFill>
        <p:spPr bwMode="auto">
          <a:xfrm>
            <a:off x="533400" y="2590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DDDA-F44A-4497-84E8-475C0BC25D7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772400" cy="4873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1-PHASE ON OPERATION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9000" contrast="32000"/>
          </a:blip>
          <a:srcRect/>
          <a:stretch>
            <a:fillRect/>
          </a:stretch>
        </p:blipFill>
        <p:spPr bwMode="auto">
          <a:xfrm>
            <a:off x="1066800" y="1066800"/>
            <a:ext cx="6781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AB-6404-4AA3-8EC0-FF5548D0520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366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SWITCHING SEQUENCES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35000"/>
          </a:blip>
          <a:srcRect/>
          <a:stretch>
            <a:fillRect/>
          </a:stretch>
        </p:blipFill>
        <p:spPr bwMode="auto">
          <a:xfrm>
            <a:off x="1524000" y="2041689"/>
            <a:ext cx="6324600" cy="352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AEDA-7F8A-45F8-9994-F1C06B44213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3048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2-PHASE ON OPERATION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21000"/>
          </a:blip>
          <a:srcRect/>
          <a:stretch>
            <a:fillRect/>
          </a:stretch>
        </p:blipFill>
        <p:spPr bwMode="auto">
          <a:xfrm>
            <a:off x="1219200" y="6096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16000" contrast="16000"/>
          </a:blip>
          <a:srcRect/>
          <a:stretch>
            <a:fillRect/>
          </a:stretch>
        </p:blipFill>
        <p:spPr bwMode="auto">
          <a:xfrm>
            <a:off x="1219200" y="3733800"/>
            <a:ext cx="647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BF0-6B63-4D15-8DD6-500229C0338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90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SWITCHING SEQUENCES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26000"/>
          </a:blip>
          <a:srcRect/>
          <a:stretch>
            <a:fillRect/>
          </a:stretch>
        </p:blipFill>
        <p:spPr bwMode="auto">
          <a:xfrm>
            <a:off x="1371600" y="2209800"/>
            <a:ext cx="655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8A71-DC64-41DB-861F-A07395FC017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ALTERNATE 1-PHASE &amp; 2-PHASE ON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9000" contrast="26000"/>
          </a:blip>
          <a:srcRect/>
          <a:stretch>
            <a:fillRect/>
          </a:stretch>
        </p:blipFill>
        <p:spPr bwMode="auto">
          <a:xfrm>
            <a:off x="1219200" y="8382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21000" contrast="26000"/>
          </a:blip>
          <a:srcRect/>
          <a:stretch>
            <a:fillRect/>
          </a:stretch>
        </p:blipFill>
        <p:spPr bwMode="auto">
          <a:xfrm>
            <a:off x="1219200" y="3733800"/>
            <a:ext cx="662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4687-BEDE-467C-B03A-DD330146D63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SWITCHING SEQUENCES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8000" contrast="47000"/>
          </a:blip>
          <a:srcRect/>
          <a:stretch>
            <a:fillRect/>
          </a:stretch>
        </p:blipFill>
        <p:spPr bwMode="auto">
          <a:xfrm>
            <a:off x="1219200" y="24384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ADBB-E3CC-4631-89BD-8B68F333D9F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8038"/>
            <a:ext cx="7772400" cy="5635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4.MICRO STEPPING (MULTISTACK)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3000" contrast="55000"/>
          </a:blip>
          <a:srcRect/>
          <a:stretch>
            <a:fillRect/>
          </a:stretch>
        </p:blipFill>
        <p:spPr bwMode="auto">
          <a:xfrm>
            <a:off x="1219200" y="2895600"/>
            <a:ext cx="670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600200"/>
            <a:ext cx="7924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micro stepping process only available in the multi stack variable reluctance motor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46-5F7D-4658-AA62-F48DB361F09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Elephant" pitchFamily="18" charset="0"/>
              </a:rPr>
              <a:t>STEPPER MOTOR</a:t>
            </a:r>
            <a:endParaRPr lang="en-US" sz="3200" dirty="0">
              <a:solidFill>
                <a:srgbClr val="C00000"/>
              </a:solidFill>
              <a:latin typeface="Elephant" pitchFamily="18" charset="0"/>
            </a:endParaRP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8000" contrast="35000"/>
          </a:blip>
          <a:srcRect/>
          <a:stretch>
            <a:fillRect/>
          </a:stretch>
        </p:blipFill>
        <p:spPr bwMode="auto">
          <a:xfrm>
            <a:off x="533400" y="44196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lum bright="-33000" contrast="42000"/>
          </a:blip>
          <a:srcRect/>
          <a:stretch>
            <a:fillRect/>
          </a:stretch>
        </p:blipFill>
        <p:spPr bwMode="auto">
          <a:xfrm>
            <a:off x="533400" y="1371600"/>
            <a:ext cx="76962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lum bright="-38000" contrast="48000"/>
          </a:blip>
          <a:srcRect/>
          <a:stretch>
            <a:fillRect/>
          </a:stretch>
        </p:blipFill>
        <p:spPr bwMode="auto">
          <a:xfrm>
            <a:off x="533400" y="2743200"/>
            <a:ext cx="769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11C3-28E7-402D-BD12-71956392B8A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 smtClean="0">
                <a:solidFill>
                  <a:srgbClr val="C00000"/>
                </a:solidFill>
              </a:rPr>
              <a:t>4.MICRO STEPPING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31000"/>
          </a:blip>
          <a:srcRect/>
          <a:stretch>
            <a:fillRect/>
          </a:stretch>
        </p:blipFill>
        <p:spPr bwMode="auto">
          <a:xfrm>
            <a:off x="990600" y="685800"/>
            <a:ext cx="716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B860-DC0A-47EA-94A6-851FB6D9E71F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2000" contrast="52000"/>
          </a:blip>
          <a:srcRect/>
          <a:stretch>
            <a:fillRect/>
          </a:stretch>
        </p:blipFill>
        <p:spPr bwMode="auto">
          <a:xfrm>
            <a:off x="685800" y="6858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7F0-DF8A-4FB0-A0D9-51DD24B4169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 smtClean="0">
                <a:solidFill>
                  <a:srgbClr val="C00000"/>
                </a:solidFill>
              </a:rPr>
              <a:t>MODES OF OPERATION OF PERMANENT MAGNET STEPPER MOTOR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31000"/>
          </a:blip>
          <a:srcRect/>
          <a:stretch>
            <a:fillRect/>
          </a:stretch>
        </p:blipFill>
        <p:spPr bwMode="auto">
          <a:xfrm>
            <a:off x="838200" y="1524000"/>
            <a:ext cx="7696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8968-102C-4225-AE1A-99C00CBA17E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0438"/>
            <a:ext cx="7772400" cy="4873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SWITCHING SEQUENCES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26000"/>
          </a:blip>
          <a:srcRect/>
          <a:stretch>
            <a:fillRect/>
          </a:stretch>
        </p:blipFill>
        <p:spPr bwMode="auto">
          <a:xfrm>
            <a:off x="914400" y="17526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409E-0077-4EB1-9F6F-65CBFEFFC9FD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438"/>
            <a:ext cx="7772400" cy="41116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2-PHASE ON MODE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5000" contrast="39000"/>
          </a:blip>
          <a:srcRect/>
          <a:stretch>
            <a:fillRect/>
          </a:stretch>
        </p:blipFill>
        <p:spPr bwMode="auto">
          <a:xfrm>
            <a:off x="838200" y="10668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A9EC-2F00-46B5-92AE-92E958D3A02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5238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SWITCHING SEQUENCES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9000" contrast="52000"/>
          </a:blip>
          <a:srcRect/>
          <a:stretch>
            <a:fillRect/>
          </a:stretch>
        </p:blipFill>
        <p:spPr bwMode="auto">
          <a:xfrm>
            <a:off x="914400" y="2362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7DC-4D3D-4984-8187-D1091F1EA1A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ALTERNATE 1-PHASE &amp; 2-PHASE ON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27000"/>
          </a:blip>
          <a:srcRect/>
          <a:stretch>
            <a:fillRect/>
          </a:stretch>
        </p:blipFill>
        <p:spPr bwMode="auto">
          <a:xfrm>
            <a:off x="228600" y="10668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lum bright="-28000" contrast="28000"/>
          </a:blip>
          <a:srcRect/>
          <a:stretch>
            <a:fillRect/>
          </a:stretch>
        </p:blipFill>
        <p:spPr bwMode="auto">
          <a:xfrm>
            <a:off x="228600" y="3810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lum bright="-27000" contrast="27000"/>
          </a:blip>
          <a:srcRect/>
          <a:stretch>
            <a:fillRect/>
          </a:stretch>
        </p:blipFill>
        <p:spPr bwMode="auto">
          <a:xfrm>
            <a:off x="3200400" y="1066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lum bright="-28000" contrast="26000"/>
          </a:blip>
          <a:srcRect/>
          <a:stretch>
            <a:fillRect/>
          </a:stretch>
        </p:blipFill>
        <p:spPr bwMode="auto">
          <a:xfrm>
            <a:off x="3352800" y="3810000"/>
            <a:ext cx="2852621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lum bright="-28000" contrast="28000"/>
          </a:blip>
          <a:srcRect/>
          <a:stretch>
            <a:fillRect/>
          </a:stretch>
        </p:blipFill>
        <p:spPr bwMode="auto">
          <a:xfrm>
            <a:off x="6096000" y="1066800"/>
            <a:ext cx="28492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lum bright="-27000" contrast="27000"/>
          </a:blip>
          <a:srcRect/>
          <a:stretch>
            <a:fillRect/>
          </a:stretch>
        </p:blipFill>
        <p:spPr bwMode="auto">
          <a:xfrm>
            <a:off x="6096000" y="3733800"/>
            <a:ext cx="2819400" cy="27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6BDC-8CAC-4606-80F3-25733B8CD0B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SWITCHING SEQUENCES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3548" y="1524000"/>
            <a:ext cx="26258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160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flipV="1">
            <a:off x="6367929" y="5945980"/>
            <a:ext cx="230095" cy="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48000" contrast="65000"/>
          </a:blip>
          <a:srcRect/>
          <a:stretch>
            <a:fillRect/>
          </a:stretch>
        </p:blipFill>
        <p:spPr bwMode="auto">
          <a:xfrm>
            <a:off x="685800" y="2209800"/>
            <a:ext cx="2770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EF09-6D9A-47C6-A971-E94AB439E830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7000" contrast="39000"/>
          </a:blip>
          <a:srcRect/>
          <a:stretch>
            <a:fillRect/>
          </a:stretch>
        </p:blipFill>
        <p:spPr bwMode="auto">
          <a:xfrm>
            <a:off x="609600" y="762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7130-8BE6-43C6-8D7C-5A75DC92C02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7724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HYBRID MOTOR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2000"/>
          </a:blip>
          <a:srcRect/>
          <a:stretch>
            <a:fillRect/>
          </a:stretch>
        </p:blipFill>
        <p:spPr bwMode="auto">
          <a:xfrm>
            <a:off x="762000" y="1956816"/>
            <a:ext cx="7467600" cy="4748784"/>
          </a:xfrm>
          <a:prstGeom prst="rect">
            <a:avLst/>
          </a:prstGeom>
          <a:gradFill>
            <a:gsLst>
              <a:gs pos="0">
                <a:srgbClr val="FFFF00">
                  <a:alpha val="64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990600"/>
            <a:ext cx="8610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hybrid motor is combination of the VR stepper motor &amp; PM stepper motor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EDFD-4B75-4294-9241-91B1F6A7514D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57200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rgbClr val="C00000"/>
                </a:solidFill>
              </a:rPr>
              <a:t>STEP ANGLE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33000" contrast="34000"/>
          </a:blip>
          <a:srcRect/>
          <a:stretch>
            <a:fillRect/>
          </a:stretch>
        </p:blipFill>
        <p:spPr bwMode="auto">
          <a:xfrm>
            <a:off x="457200" y="23622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18D-515F-4A3B-9191-079B27D8E99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OPERATION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2000" contrast="38000"/>
          </a:blip>
          <a:srcRect/>
          <a:stretch>
            <a:fillRect/>
          </a:stretch>
        </p:blipFill>
        <p:spPr bwMode="auto">
          <a:xfrm>
            <a:off x="914400" y="685800"/>
            <a:ext cx="701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80D6-7767-4E64-B5C2-C6D63404DEE9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38000"/>
          </a:blip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1A5F-B0DA-4B94-9DE9-C1EBD658D50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3000"/>
          </a:blip>
          <a:srcRect/>
          <a:stretch>
            <a:fillRect/>
          </a:stretch>
        </p:blipFill>
        <p:spPr bwMode="auto">
          <a:xfrm>
            <a:off x="381000" y="11430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C37B-0D8E-4A0B-BC4B-C46E73495BA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36000"/>
          </a:blip>
          <a:srcRect/>
          <a:stretch>
            <a:fillRect/>
          </a:stretch>
        </p:blipFill>
        <p:spPr bwMode="auto">
          <a:xfrm>
            <a:off x="533400" y="9906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E3AC-7E21-4C59-BA03-A309B9E56E5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9000"/>
          </a:blip>
          <a:srcRect/>
          <a:stretch>
            <a:fillRect/>
          </a:stretch>
        </p:blipFill>
        <p:spPr bwMode="auto">
          <a:xfrm>
            <a:off x="685800" y="685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lum bright="-31000" contrast="36000"/>
          </a:blip>
          <a:srcRect/>
          <a:stretch>
            <a:fillRect/>
          </a:stretch>
        </p:blipFill>
        <p:spPr bwMode="auto">
          <a:xfrm>
            <a:off x="685800" y="46482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C5D2-088B-4024-8987-3FA7F8247560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8"/>
            <a:ext cx="7772400" cy="4873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DUAL VOLTAGE DRIVE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7000" contrast="31000"/>
          </a:blip>
          <a:srcRect/>
          <a:stretch>
            <a:fillRect/>
          </a:stretch>
        </p:blipFill>
        <p:spPr bwMode="auto">
          <a:xfrm>
            <a:off x="304800" y="1371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lum bright="-37000" contrast="48000"/>
          </a:blip>
          <a:srcRect/>
          <a:stretch>
            <a:fillRect/>
          </a:stretch>
        </p:blipFill>
        <p:spPr bwMode="auto">
          <a:xfrm>
            <a:off x="4724400" y="13716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124200" y="6400800"/>
            <a:ext cx="601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CHARACTERISTICS OF DUAL VOLTAGE DRIVE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8AE-B09D-4341-9203-432B87B86213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DUAL VOLTAGE DRIVE FOR 2-PHASE OPERATION MODE IN 4 PHASE MOTOR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6000" contrast="54000"/>
          </a:blip>
          <a:srcRect/>
          <a:stretch>
            <a:fillRect/>
          </a:stretch>
        </p:blipFill>
        <p:spPr bwMode="auto">
          <a:xfrm>
            <a:off x="990600" y="18288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FEA-87B2-4C53-A68F-344B6A68110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29000"/>
          </a:blip>
          <a:srcRect/>
          <a:stretch>
            <a:fillRect/>
          </a:stretch>
        </p:blipFill>
        <p:spPr bwMode="auto">
          <a:xfrm>
            <a:off x="457200" y="12954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lum bright="-23000" contrast="29000"/>
          </a:blip>
          <a:srcRect/>
          <a:stretch>
            <a:fillRect/>
          </a:stretch>
        </p:blipFill>
        <p:spPr bwMode="auto">
          <a:xfrm>
            <a:off x="1524000" y="26670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4677-E6B0-4470-B2B6-6FE93D2923B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80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CHOPPER DRIVE CHARTERISTICS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2000"/>
          </a:blip>
          <a:srcRect/>
          <a:stretch>
            <a:fillRect/>
          </a:stretch>
        </p:blipFill>
        <p:spPr bwMode="auto">
          <a:xfrm>
            <a:off x="1295400" y="18288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638800"/>
            <a:ext cx="647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F54-EB0C-43FD-90C1-64D6472EF96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BIPOLAR DRIVES FOR STEPPER MOTOR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57400" y="1446212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4648200" y="1524000"/>
            <a:ext cx="151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905794" y="160020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239000" y="1599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71206" y="1751806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B6A-6134-4144-BBC4-838857612B8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RESOLUTION &amp; STEPPING ERROR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3000" contrast="16000"/>
          </a:blip>
          <a:srcRect/>
          <a:stretch>
            <a:fillRect/>
          </a:stretch>
        </p:blipFill>
        <p:spPr bwMode="auto">
          <a:xfrm>
            <a:off x="533400" y="16764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-16000" contrast="11000"/>
          </a:blip>
          <a:srcRect/>
          <a:stretch>
            <a:fillRect/>
          </a:stretch>
        </p:blipFill>
        <p:spPr bwMode="auto">
          <a:xfrm>
            <a:off x="533400" y="4800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764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E7A1-AFB8-4A88-B4BF-A1D1B80A19B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4238"/>
            <a:ext cx="7772400" cy="411162"/>
          </a:xfrm>
        </p:spPr>
        <p:txBody>
          <a:bodyPr>
            <a:noAutofit/>
          </a:bodyPr>
          <a:lstStyle/>
          <a:p>
            <a:pPr lvl="0" algn="ctr"/>
            <a:r>
              <a:rPr lang="en-US" sz="3600" u="sng" dirty="0" smtClean="0">
                <a:solidFill>
                  <a:srgbClr val="C00000"/>
                </a:solidFill>
              </a:rPr>
              <a:t>BASIC BIPOLAR DEVICES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24000"/>
          </a:blip>
          <a:srcRect/>
          <a:stretch>
            <a:fillRect/>
          </a:stretch>
        </p:blipFill>
        <p:spPr bwMode="auto">
          <a:xfrm>
            <a:off x="457200" y="1752600"/>
            <a:ext cx="267614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3000" contrast="24000"/>
          </a:blip>
          <a:srcRect/>
          <a:stretch>
            <a:fillRect/>
          </a:stretch>
        </p:blipFill>
        <p:spPr bwMode="auto">
          <a:xfrm>
            <a:off x="3048000" y="17526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23000" contrast="23000"/>
          </a:blip>
          <a:srcRect/>
          <a:stretch>
            <a:fillRect/>
          </a:stretch>
        </p:blipFill>
        <p:spPr bwMode="auto">
          <a:xfrm>
            <a:off x="6019800" y="1752600"/>
            <a:ext cx="26463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" y="6019800"/>
            <a:ext cx="769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NORMAL POSITION                </a:t>
            </a:r>
            <a:r>
              <a:rPr lang="en-US" dirty="0" smtClean="0">
                <a:solidFill>
                  <a:srgbClr val="C00000"/>
                </a:solidFill>
              </a:rPr>
              <a:t>V-SOURCE1</a:t>
            </a:r>
            <a:r>
              <a:rPr lang="en-US" dirty="0" smtClean="0">
                <a:solidFill>
                  <a:schemeClr val="tx1"/>
                </a:solidFill>
              </a:rPr>
              <a:t> ACTIVE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5943600"/>
            <a:ext cx="204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V-SOURCE1 ACTIVE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7705-DEEE-4324-A2C8-D03E9C70EEE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12838"/>
            <a:ext cx="77724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BASIC BIPOLAR DEVICES FOR 2 PHASE ON MODE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42000"/>
          </a:blip>
          <a:srcRect/>
          <a:stretch>
            <a:fillRect/>
          </a:stretch>
        </p:blipFill>
        <p:spPr bwMode="auto">
          <a:xfrm>
            <a:off x="457200" y="1524000"/>
            <a:ext cx="40216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38000" contrast="46000"/>
          </a:blip>
          <a:srcRect/>
          <a:stretch>
            <a:fillRect/>
          </a:stretch>
        </p:blipFill>
        <p:spPr bwMode="auto">
          <a:xfrm>
            <a:off x="4419600" y="15240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FBC1-BBF8-45F5-879A-ABE00C8399D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36638"/>
            <a:ext cx="7772400" cy="487362"/>
          </a:xfrm>
        </p:spPr>
        <p:txBody>
          <a:bodyPr>
            <a:noAutofit/>
          </a:bodyPr>
          <a:lstStyle/>
          <a:p>
            <a:pPr lvl="0" algn="ctr"/>
            <a:r>
              <a:rPr lang="en-US" sz="3600" u="sng" dirty="0" smtClean="0">
                <a:solidFill>
                  <a:srgbClr val="C00000"/>
                </a:solidFill>
              </a:rPr>
              <a:t>BIPOLAR L/R DRIVES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3000"/>
          </a:blip>
          <a:srcRect/>
          <a:stretch>
            <a:fillRect/>
          </a:stretch>
        </p:blipFill>
        <p:spPr bwMode="auto">
          <a:xfrm>
            <a:off x="381000" y="1600200"/>
            <a:ext cx="447141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bright="-24000" contrast="23000"/>
          </a:blip>
          <a:srcRect/>
          <a:stretch>
            <a:fillRect/>
          </a:stretch>
        </p:blipFill>
        <p:spPr bwMode="auto">
          <a:xfrm>
            <a:off x="4800600" y="16002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905000" y="6019800"/>
            <a:ext cx="5029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BIPOLAR L/R DRIVES WITH 2 VOLTAGE SOURCE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8809-02FB-447B-A3F3-CB04095FFFD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84238"/>
            <a:ext cx="9144000" cy="7159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BIPOLAR L/R DRIVES WITH SINGLE VOLTAGE SOURCE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3000" contrast="47000"/>
          </a:blip>
          <a:srcRect/>
          <a:stretch>
            <a:fillRect/>
          </a:stretch>
        </p:blipFill>
        <p:spPr bwMode="auto">
          <a:xfrm>
            <a:off x="13716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7027-2185-4AAF-9C7A-59317006904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4238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BIPOLAR CHOPPER DRIVES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9000" contrast="45000"/>
          </a:blip>
          <a:srcRect/>
          <a:stretch>
            <a:fillRect/>
          </a:stretch>
        </p:blipFill>
        <p:spPr bwMode="auto">
          <a:xfrm>
            <a:off x="914400" y="18288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CD11-6763-43BF-9F96-FA68667F6F2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65238"/>
            <a:ext cx="85344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COMPARISION BETWEEN BIPOLAR &amp; UNIPOLAR DRIVES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26000"/>
          </a:blip>
          <a:srcRect/>
          <a:stretch>
            <a:fillRect/>
          </a:stretch>
        </p:blipFill>
        <p:spPr bwMode="auto">
          <a:xfrm>
            <a:off x="381000" y="20574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C8BC-A0B9-4297-BD42-D8A7A105A90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43000"/>
          </a:blip>
          <a:srcRect/>
          <a:stretch>
            <a:fillRect/>
          </a:stretch>
        </p:blipFill>
        <p:spPr bwMode="auto">
          <a:xfrm>
            <a:off x="457200" y="5334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30B4-7C81-434A-8032-BC4A9DB07EE9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36000"/>
          </a:blip>
          <a:srcRect/>
          <a:stretch>
            <a:fillRect/>
          </a:stretch>
        </p:blipFill>
        <p:spPr bwMode="auto">
          <a:xfrm>
            <a:off x="533400" y="22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133600"/>
            <a:ext cx="617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Faraday’s law of electromagnetic induction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bright="-14000" contrast="24000"/>
          </a:blip>
          <a:srcRect/>
          <a:stretch>
            <a:fillRect/>
          </a:stretch>
        </p:blipFill>
        <p:spPr bwMode="auto">
          <a:xfrm>
            <a:off x="533400" y="25146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71600" y="5181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B-H CURVE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F25E-AC0B-4B20-B6CF-E17C744F1EB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5238"/>
            <a:ext cx="7772400" cy="3349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  <a:latin typeface="+mn-lt"/>
              </a:rPr>
              <a:t>FLUX LINKAGE</a:t>
            </a:r>
            <a:endParaRPr lang="en-US" sz="3200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7000" contrast="33000"/>
          </a:blip>
          <a:srcRect/>
          <a:stretch>
            <a:fillRect/>
          </a:stretch>
        </p:blipFill>
        <p:spPr bwMode="auto">
          <a:xfrm>
            <a:off x="685800" y="2057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1B9-1872-4032-A7F0-7094D3B75379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1000" contrast="31000"/>
          </a:blip>
          <a:srcRect/>
          <a:stretch>
            <a:fillRect/>
          </a:stretch>
        </p:blipFill>
        <p:spPr bwMode="auto">
          <a:xfrm>
            <a:off x="457200" y="6858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8DCD-61B3-4074-BE21-097681FA956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POSITION ACCURACY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1000" contrast="41000"/>
          </a:blip>
          <a:stretch>
            <a:fillRect/>
          </a:stretch>
        </p:blipFill>
        <p:spPr bwMode="auto">
          <a:xfrm>
            <a:off x="762000" y="19050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55CA-136E-4405-A519-7CB95F378B7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228600"/>
          <a:ext cx="7772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lum bright="-18000" contrast="16000"/>
          </a:blip>
          <a:srcRect/>
          <a:stretch>
            <a:fillRect/>
          </a:stretch>
        </p:blipFill>
        <p:spPr bwMode="auto">
          <a:xfrm>
            <a:off x="1143000" y="33528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lum bright="-27000" contrast="20000"/>
          </a:blip>
          <a:srcRect/>
          <a:stretch>
            <a:fillRect/>
          </a:stretch>
        </p:blipFill>
        <p:spPr bwMode="auto">
          <a:xfrm>
            <a:off x="3657600" y="3352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69E-657D-4B3C-9242-626548B3260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400" u="sng" dirty="0" smtClean="0">
                <a:solidFill>
                  <a:srgbClr val="C00000"/>
                </a:solidFill>
              </a:rPr>
              <a:t>INDUCTANCE PROPERTY OF SRM</a:t>
            </a: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1000" contrast="33000"/>
          </a:blip>
          <a:srcRect/>
          <a:stretch>
            <a:fillRect/>
          </a:stretch>
        </p:blipFill>
        <p:spPr bwMode="auto">
          <a:xfrm>
            <a:off x="2057400" y="1050131"/>
            <a:ext cx="4191000" cy="22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lum bright="-20000" contrast="31000"/>
          </a:blip>
          <a:srcRect/>
          <a:stretch>
            <a:fillRect/>
          </a:stretch>
        </p:blipFill>
        <p:spPr bwMode="auto">
          <a:xfrm>
            <a:off x="936702" y="3276600"/>
            <a:ext cx="66070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3FD1-37F9-4345-864E-35A2A22D18D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36000"/>
          </a:blip>
          <a:srcRect/>
          <a:stretch>
            <a:fillRect/>
          </a:stretch>
        </p:blipFill>
        <p:spPr bwMode="auto">
          <a:xfrm>
            <a:off x="5334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98D-84DA-4447-B255-ED1C565723C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8000"/>
          </a:blip>
          <a:srcRect/>
          <a:stretch>
            <a:fillRect/>
          </a:stretch>
        </p:blipFill>
        <p:spPr bwMode="auto">
          <a:xfrm>
            <a:off x="304800" y="4572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9894-7F26-4270-A6CD-4E8F22E505F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4000" contrast="39000"/>
          </a:blip>
          <a:srcRect/>
          <a:stretch>
            <a:fillRect/>
          </a:stretch>
        </p:blipFill>
        <p:spPr bwMode="auto">
          <a:xfrm>
            <a:off x="1295400" y="1524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lum bright="-28000" contrast="23000"/>
          </a:blip>
          <a:srcRect/>
          <a:stretch>
            <a:fillRect/>
          </a:stretch>
        </p:blipFill>
        <p:spPr bwMode="auto">
          <a:xfrm>
            <a:off x="1295400" y="4191000"/>
            <a:ext cx="640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29D4-4938-456B-A0C8-19B73EFB3DB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4343400" cy="76200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/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>DRIVES FOR SRM</a:t>
            </a:r>
            <a:br>
              <a:rPr lang="en-US" sz="2800" u="sng" dirty="0" smtClean="0">
                <a:solidFill>
                  <a:srgbClr val="C00000"/>
                </a:solidFill>
              </a:rPr>
            </a:b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44000"/>
          </a:blip>
          <a:srcRect/>
          <a:stretch>
            <a:fillRect/>
          </a:stretch>
        </p:blipFill>
        <p:spPr bwMode="auto">
          <a:xfrm>
            <a:off x="1219200" y="967740"/>
            <a:ext cx="6324600" cy="2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lum bright="-28000" contrast="36000"/>
          </a:blip>
          <a:srcRect/>
          <a:stretch>
            <a:fillRect/>
          </a:stretch>
        </p:blipFill>
        <p:spPr bwMode="auto">
          <a:xfrm>
            <a:off x="990600" y="38862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5454-26EF-4A68-9E93-7A459B6421B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12000"/>
          </a:blip>
          <a:srcRect/>
          <a:stretch>
            <a:fillRect/>
          </a:stretch>
        </p:blipFill>
        <p:spPr bwMode="auto">
          <a:xfrm>
            <a:off x="838200" y="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</a:blip>
          <a:srcRect/>
          <a:stretch>
            <a:fillRect/>
          </a:stretch>
        </p:blipFill>
        <p:spPr bwMode="auto">
          <a:xfrm>
            <a:off x="838200" y="2819400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1C7E-1055-421E-8764-EA6920DDE48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1066800" y="2286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lum bright="-35000" contrast="53000"/>
          </a:blip>
          <a:srcRect/>
          <a:stretch>
            <a:fillRect/>
          </a:stretch>
        </p:blipFill>
        <p:spPr bwMode="auto">
          <a:xfrm>
            <a:off x="762000" y="3124200"/>
            <a:ext cx="77322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AA1E-348C-4AD9-878A-D5C39F930BA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41000"/>
          </a:blip>
          <a:srcRect/>
          <a:stretch>
            <a:fillRect/>
          </a:stretch>
        </p:blipFill>
        <p:spPr bwMode="auto">
          <a:xfrm>
            <a:off x="1371600" y="137160"/>
            <a:ext cx="624840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16000" contrast="42000"/>
          </a:blip>
          <a:srcRect/>
          <a:stretch>
            <a:fillRect/>
          </a:stretch>
        </p:blipFill>
        <p:spPr bwMode="auto">
          <a:xfrm>
            <a:off x="1143000" y="32004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19-B0A2-42DE-9056-11E5C02D3EE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5000"/>
          </a:blip>
          <a:srcRect/>
          <a:stretch>
            <a:fillRect/>
          </a:stretch>
        </p:blipFill>
        <p:spPr bwMode="auto">
          <a:xfrm>
            <a:off x="1295400" y="304800"/>
            <a:ext cx="647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lum bright="-16000" contrast="41000"/>
          </a:blip>
          <a:srcRect/>
          <a:stretch>
            <a:fillRect/>
          </a:stretch>
        </p:blipFill>
        <p:spPr bwMode="auto">
          <a:xfrm>
            <a:off x="990600" y="2819400"/>
            <a:ext cx="71628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6E42-E62F-4853-AAC6-98D4DF048E1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42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MOTOR SPEED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33000" contrast="19000"/>
          </a:blip>
          <a:srcRect/>
          <a:stretch>
            <a:fillRect/>
          </a:stretch>
        </p:blipFill>
        <p:spPr bwMode="auto">
          <a:xfrm>
            <a:off x="533400" y="1981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2AE7-E86E-4B84-9C90-1C2ADE4BC62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23000"/>
          </a:blip>
          <a:srcRect/>
          <a:stretch>
            <a:fillRect/>
          </a:stretch>
        </p:blipFill>
        <p:spPr bwMode="auto">
          <a:xfrm>
            <a:off x="609600" y="6858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EC76-64A1-41F8-B32D-D323BC85EAA8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8000"/>
          </a:blip>
          <a:srcRect/>
          <a:stretch>
            <a:fillRect/>
          </a:stretch>
        </p:blipFill>
        <p:spPr bwMode="auto">
          <a:xfrm>
            <a:off x="685800" y="228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lum bright="-14000" contrast="16000"/>
          </a:blip>
          <a:srcRect/>
          <a:stretch>
            <a:fillRect/>
          </a:stretch>
        </p:blipFill>
        <p:spPr bwMode="auto">
          <a:xfrm>
            <a:off x="685800" y="50292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2990-6BCE-4541-AD14-E76535EC4FA2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34000"/>
          </a:blip>
          <a:srcRect/>
          <a:stretch>
            <a:fillRect/>
          </a:stretch>
        </p:blipFill>
        <p:spPr bwMode="auto">
          <a:xfrm>
            <a:off x="838200" y="4489704"/>
            <a:ext cx="6809015" cy="22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lum bright="-13000" contrast="25000"/>
          </a:blip>
          <a:srcRect/>
          <a:stretch>
            <a:fillRect/>
          </a:stretch>
        </p:blipFill>
        <p:spPr bwMode="auto">
          <a:xfrm>
            <a:off x="533400" y="685800"/>
            <a:ext cx="815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E85D-06A9-4001-8799-73FAA108D913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71600"/>
            <a:ext cx="3733800" cy="475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Conventional DC Motor</a:t>
            </a:r>
            <a:endParaRPr lang="en-US" sz="2400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30000"/>
          </a:blip>
          <a:srcRect/>
          <a:stretch>
            <a:fillRect/>
          </a:stretch>
        </p:blipFill>
        <p:spPr bwMode="auto">
          <a:xfrm>
            <a:off x="304800" y="1143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lum bright="-16000" contrast="17000"/>
          </a:blip>
          <a:srcRect/>
          <a:stretch>
            <a:fillRect/>
          </a:stretch>
        </p:blipFill>
        <p:spPr bwMode="auto">
          <a:xfrm>
            <a:off x="4876800" y="21336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D5-4074-4361-A26C-A60F58C8D502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7000"/>
          </a:blip>
          <a:srcRect/>
          <a:stretch>
            <a:fillRect/>
          </a:stretch>
        </p:blipFill>
        <p:spPr bwMode="auto">
          <a:xfrm>
            <a:off x="914400" y="8382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49A-7A7F-4F44-BA69-0048477B582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+mn-lt"/>
              </a:rPr>
              <a:t>PERMANENT MAGNET DC MOTOR</a:t>
            </a:r>
            <a:br>
              <a:rPr lang="en-US" sz="2800" u="sng" dirty="0" smtClean="0">
                <a:solidFill>
                  <a:srgbClr val="C00000"/>
                </a:solidFill>
                <a:latin typeface="+mn-lt"/>
              </a:rPr>
            </a:br>
            <a:r>
              <a:rPr lang="en-US" sz="2800" u="sng" dirty="0" smtClean="0">
                <a:solidFill>
                  <a:srgbClr val="C00000"/>
                </a:solidFill>
                <a:latin typeface="+mn-lt"/>
              </a:rPr>
              <a:t>(SECOND STAGE EVOLUTION)</a:t>
            </a:r>
            <a:endParaRPr lang="en-US" sz="2800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28000"/>
          </a:blip>
          <a:srcRect/>
          <a:stretch>
            <a:fillRect/>
          </a:stretch>
        </p:blipFill>
        <p:spPr bwMode="auto">
          <a:xfrm>
            <a:off x="457200" y="1219200"/>
            <a:ext cx="45972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lum bright="-23000" contrast="29000"/>
          </a:blip>
          <a:srcRect/>
          <a:stretch>
            <a:fillRect/>
          </a:stretch>
        </p:blipFill>
        <p:spPr bwMode="auto">
          <a:xfrm>
            <a:off x="5475814" y="1431960"/>
            <a:ext cx="3668186" cy="291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lum bright="-28000" contrast="56000"/>
          </a:blip>
          <a:srcRect/>
          <a:stretch>
            <a:fillRect/>
          </a:stretch>
        </p:blipFill>
        <p:spPr bwMode="auto">
          <a:xfrm>
            <a:off x="228600" y="3962400"/>
            <a:ext cx="662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6995-3DAD-4AAA-835F-1D6429A4B08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PERMANENT MAGNET BRUSHLESS DC MOTOR</a:t>
            </a:r>
            <a:br>
              <a:rPr lang="en-US" sz="2800" u="sng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solidFill>
                  <a:srgbClr val="C00000"/>
                </a:solidFill>
              </a:rPr>
              <a:t>(THIRD STAGE EVOLUTION)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40000"/>
          </a:blip>
          <a:srcRect/>
          <a:stretch>
            <a:fillRect/>
          </a:stretch>
        </p:blipFill>
        <p:spPr bwMode="auto">
          <a:xfrm>
            <a:off x="1219200" y="838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lum bright="-19000" contrast="23000"/>
          </a:blip>
          <a:srcRect/>
          <a:stretch>
            <a:fillRect/>
          </a:stretch>
        </p:blipFill>
        <p:spPr bwMode="auto">
          <a:xfrm>
            <a:off x="5105401" y="38100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lum bright="-21000" contrast="29000"/>
          </a:blip>
          <a:srcRect/>
          <a:stretch>
            <a:fillRect/>
          </a:stretch>
        </p:blipFill>
        <p:spPr bwMode="auto">
          <a:xfrm>
            <a:off x="1219200" y="3810000"/>
            <a:ext cx="38936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01B4-F9EF-4FE4-9393-8AD8B1DA3223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8000" contrast="62000"/>
          </a:blip>
          <a:srcRect/>
          <a:stretch>
            <a:fillRect/>
          </a:stretch>
        </p:blipFill>
        <p:spPr bwMode="auto">
          <a:xfrm>
            <a:off x="762000" y="2286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0462-AFAA-42D2-98FE-1D2E3FA039CD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6000" contrast="44000"/>
          </a:blip>
          <a:srcRect/>
          <a:stretch>
            <a:fillRect/>
          </a:stretch>
        </p:blipFill>
        <p:spPr bwMode="auto">
          <a:xfrm>
            <a:off x="685800" y="457200"/>
            <a:ext cx="777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40CA-9812-472F-8DB8-A58E1057AB1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COMMUTATOR</a:t>
            </a:r>
            <a:br>
              <a:rPr lang="en-US" sz="3200" u="sng" dirty="0" smtClean="0">
                <a:solidFill>
                  <a:srgbClr val="C00000"/>
                </a:solidFill>
              </a:rPr>
            </a:b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16000"/>
          </a:blip>
          <a:srcRect/>
          <a:stretch>
            <a:fillRect/>
          </a:stretch>
        </p:blipFill>
        <p:spPr bwMode="auto">
          <a:xfrm>
            <a:off x="914400" y="990600"/>
            <a:ext cx="28194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lum bright="-28000" contrast="28000"/>
          </a:blip>
          <a:srcRect/>
          <a:stretch>
            <a:fillRect/>
          </a:stretch>
        </p:blipFill>
        <p:spPr bwMode="auto">
          <a:xfrm>
            <a:off x="914400" y="3420762"/>
            <a:ext cx="2819400" cy="32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lum bright="-23000" contrast="37000"/>
          </a:blip>
          <a:srcRect/>
          <a:stretch>
            <a:fillRect/>
          </a:stretch>
        </p:blipFill>
        <p:spPr bwMode="auto">
          <a:xfrm>
            <a:off x="4419600" y="881062"/>
            <a:ext cx="43434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8229600" y="6324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8204-D5EA-40AC-9DCA-0B4304FE68E2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58000" contrast="73000"/>
          </a:blip>
          <a:srcRect/>
          <a:stretch>
            <a:fillRect/>
          </a:stretch>
        </p:blipFill>
        <p:spPr bwMode="auto">
          <a:xfrm>
            <a:off x="381000" y="685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4397-DC2B-421F-858C-0702AE2819B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65238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8000" contrast="49000"/>
          </a:blip>
          <a:srcRect/>
          <a:stretch>
            <a:fillRect/>
          </a:stretch>
        </p:blipFill>
        <p:spPr bwMode="auto">
          <a:xfrm>
            <a:off x="914400" y="2286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lum bright="-28000" contrast="50000"/>
          </a:blip>
          <a:srcRect/>
          <a:stretch>
            <a:fillRect/>
          </a:stretch>
        </p:blipFill>
        <p:spPr bwMode="auto">
          <a:xfrm>
            <a:off x="914400" y="40386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0427-F12A-483C-BC75-A40464A2C4B0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7000" contrast="44000"/>
          </a:blip>
          <a:srcRect/>
          <a:stretch>
            <a:fillRect/>
          </a:stretch>
        </p:blipFill>
        <p:spPr bwMode="auto">
          <a:xfrm>
            <a:off x="838200" y="152400"/>
            <a:ext cx="65592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lum bright="-28000" contrast="26000"/>
          </a:blip>
          <a:srcRect/>
          <a:stretch>
            <a:fillRect/>
          </a:stretch>
        </p:blipFill>
        <p:spPr bwMode="auto">
          <a:xfrm>
            <a:off x="1524000" y="4724400"/>
            <a:ext cx="586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38862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180 POLEARC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5626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120 POLEARC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80DD-7E86-45BA-8FA4-9E531E00075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609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solidFill>
                  <a:srgbClr val="C00000"/>
                </a:solidFill>
              </a:rPr>
              <a:t>BLPM SNW MOTOR</a:t>
            </a:r>
            <a:br>
              <a:rPr lang="en-US" sz="3200" u="sng" dirty="0" smtClean="0">
                <a:solidFill>
                  <a:srgbClr val="C00000"/>
                </a:solidFill>
              </a:rPr>
            </a:b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33000"/>
          </a:blip>
          <a:stretch>
            <a:fillRect/>
          </a:stretch>
        </p:blipFill>
        <p:spPr bwMode="auto">
          <a:xfrm>
            <a:off x="2913888" y="3515709"/>
            <a:ext cx="3316224" cy="122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lum bright="-24000" contrast="36000"/>
          </a:blip>
          <a:srcRect/>
          <a:stretch>
            <a:fillRect/>
          </a:stretch>
        </p:blipFill>
        <p:spPr bwMode="auto">
          <a:xfrm>
            <a:off x="2438400" y="10668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1828800"/>
            <a:ext cx="1828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3PHASE 3PULSE BLPM MOTOR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953000"/>
            <a:ext cx="1905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SIN WAVE FLUX WITH RESPECT TO STEP ANGLE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6A96-CA35-4638-91AD-5A190ED11732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8"/>
            <a:ext cx="7772400" cy="4111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OPERATION OF BLPM SNW MOTOR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43000"/>
          </a:blip>
          <a:srcRect/>
          <a:stretch>
            <a:fillRect/>
          </a:stretch>
        </p:blipFill>
        <p:spPr bwMode="auto">
          <a:xfrm>
            <a:off x="228600" y="14478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lum bright="-43000" contrast="46000"/>
          </a:blip>
          <a:srcRect/>
          <a:stretch>
            <a:fillRect/>
          </a:stretch>
        </p:blipFill>
        <p:spPr bwMode="auto">
          <a:xfrm>
            <a:off x="4267200" y="14478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64D5-1EB1-4F55-8FDF-513B4CE3226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+mn-lt"/>
              </a:rPr>
              <a:t>TORQUE EQUATION</a:t>
            </a:r>
            <a:endParaRPr lang="en-US" sz="2800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5000" contrast="47000"/>
          </a:blip>
          <a:srcRect/>
          <a:stretch>
            <a:fillRect/>
          </a:stretch>
        </p:blipFill>
        <p:spPr bwMode="auto">
          <a:xfrm>
            <a:off x="381000" y="1524000"/>
            <a:ext cx="47823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9000" contrast="16000"/>
          </a:blip>
          <a:srcRect/>
          <a:stretch>
            <a:fillRect/>
          </a:stretch>
        </p:blipFill>
        <p:spPr bwMode="auto">
          <a:xfrm>
            <a:off x="381000" y="2819400"/>
            <a:ext cx="4800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lum bright="-33000" contrast="39000"/>
          </a:blip>
          <a:srcRect/>
          <a:stretch>
            <a:fillRect/>
          </a:stretch>
        </p:blipFill>
        <p:spPr bwMode="auto">
          <a:xfrm>
            <a:off x="381000" y="3962400"/>
            <a:ext cx="480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lum bright="-32000" contrast="29000"/>
          </a:blip>
          <a:srcRect/>
          <a:stretch>
            <a:fillRect/>
          </a:stretch>
        </p:blipFill>
        <p:spPr bwMode="auto">
          <a:xfrm>
            <a:off x="5105400" y="15240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lum bright="-28000" contrast="33000"/>
          </a:blip>
          <a:srcRect/>
          <a:stretch>
            <a:fillRect/>
          </a:stretch>
        </p:blipFill>
        <p:spPr bwMode="auto">
          <a:xfrm>
            <a:off x="5105400" y="2819400"/>
            <a:ext cx="40386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2477294" y="3924300"/>
            <a:ext cx="5104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BDDC-CA8C-48EC-9886-F82C7D26C8DF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1116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  <a:latin typeface="+mn-lt"/>
              </a:rPr>
              <a:t>ONE PHASE WINDING –ONE PULSE BLPM DC MOTOR </a:t>
            </a:r>
            <a:endParaRPr lang="en-US" sz="2800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36000"/>
          </a:blip>
          <a:srcRect/>
          <a:stretch>
            <a:fillRect/>
          </a:stretch>
        </p:blipFill>
        <p:spPr bwMode="auto">
          <a:xfrm>
            <a:off x="609600" y="9906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lum bright="-33000" contrast="36000"/>
          </a:blip>
          <a:srcRect/>
          <a:stretch>
            <a:fillRect/>
          </a:stretch>
        </p:blipFill>
        <p:spPr bwMode="auto">
          <a:xfrm>
            <a:off x="3810000" y="990600"/>
            <a:ext cx="4953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38100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</a:rPr>
              <a:t>ONE PHASE WINDING –TWO PULSE BLPM DC MOTOR 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lum bright="-28000" contrast="31000"/>
          </a:blip>
          <a:srcRect/>
          <a:stretch>
            <a:fillRect/>
          </a:stretch>
        </p:blipFill>
        <p:spPr bwMode="auto">
          <a:xfrm>
            <a:off x="762000" y="43434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05400" y="6324600"/>
            <a:ext cx="2743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Torque wave 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C80E-5C04-42D6-A33C-3E2063E05EC9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47000"/>
          </a:blip>
          <a:srcRect/>
          <a:stretch>
            <a:fillRect/>
          </a:stretch>
        </p:blipFill>
        <p:spPr bwMode="auto">
          <a:xfrm>
            <a:off x="762000" y="637032"/>
            <a:ext cx="7696200" cy="302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lum bright="-43000" contrast="47000"/>
          </a:blip>
          <a:srcRect/>
          <a:stretch>
            <a:fillRect/>
          </a:stretch>
        </p:blipFill>
        <p:spPr bwMode="auto">
          <a:xfrm>
            <a:off x="1143000" y="3886200"/>
            <a:ext cx="685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0C67-2D0A-49AC-A39D-D2EDE428F53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42000"/>
          </a:blip>
          <a:srcRect/>
          <a:stretch>
            <a:fillRect/>
          </a:stretch>
        </p:blipFill>
        <p:spPr bwMode="auto">
          <a:xfrm>
            <a:off x="609600" y="9906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3F2D-37C6-4E39-8A0D-A84906A5FCC6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POWER CONTROLLER OF BLPM DC MOTOR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37000"/>
          </a:blip>
          <a:srcRect/>
          <a:stretch>
            <a:fillRect/>
          </a:stretch>
        </p:blipFill>
        <p:spPr bwMode="auto">
          <a:xfrm>
            <a:off x="609600" y="12192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B2FD-462B-46B4-9530-56CF3719614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1000" contrast="51000"/>
          </a:blip>
          <a:srcRect/>
          <a:stretch>
            <a:fillRect/>
          </a:stretch>
        </p:blipFill>
        <p:spPr bwMode="auto">
          <a:xfrm>
            <a:off x="609600" y="7620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2E8-3EFC-47BC-9513-4346731E30CB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3000" contrast="16000"/>
          </a:blip>
          <a:srcRect/>
          <a:stretch>
            <a:fillRect/>
          </a:stretch>
        </p:blipFill>
        <p:spPr bwMode="auto">
          <a:xfrm>
            <a:off x="457200" y="6096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9A-0257-4643-A560-DEEC8A6E613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31000"/>
          </a:blip>
          <a:srcRect/>
          <a:stretch>
            <a:fillRect/>
          </a:stretch>
        </p:blipFill>
        <p:spPr bwMode="auto">
          <a:xfrm>
            <a:off x="5334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6D43-76D6-4986-9686-BD49390E2CBA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1D5B-BFB2-400C-8A9D-DED21D30DA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1098</TotalTime>
  <Words>620</Words>
  <Application>Microsoft Office PowerPoint</Application>
  <PresentationFormat>On-screen Show (4:3)</PresentationFormat>
  <Paragraphs>264</Paragraphs>
  <Slides>79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Flow</vt:lpstr>
      <vt:lpstr>Slide 1</vt:lpstr>
      <vt:lpstr>STEPPER MOTOR</vt:lpstr>
      <vt:lpstr>STEP ANGLE</vt:lpstr>
      <vt:lpstr>RESOLUTION &amp; STEPPING ERROR</vt:lpstr>
      <vt:lpstr>POSITION ACCURACY</vt:lpstr>
      <vt:lpstr>MOTOR SPEED</vt:lpstr>
      <vt:lpstr>Slide 7</vt:lpstr>
      <vt:lpstr>Slide 8</vt:lpstr>
      <vt:lpstr>Slide 9</vt:lpstr>
      <vt:lpstr>CLASSIFICATION OF STEPPER MOTOR</vt:lpstr>
      <vt:lpstr>Slide 11</vt:lpstr>
      <vt:lpstr>OPERATION MODES OF VR STEPPER MOTOR</vt:lpstr>
      <vt:lpstr>1-PHASE ON OPERATION</vt:lpstr>
      <vt:lpstr>SWITCHING SEQUENCES</vt:lpstr>
      <vt:lpstr>2-PHASE ON OPERATION</vt:lpstr>
      <vt:lpstr>SWITCHING SEQUENCES</vt:lpstr>
      <vt:lpstr>ALTERNATE 1-PHASE &amp; 2-PHASE ON</vt:lpstr>
      <vt:lpstr>SWITCHING SEQUENCES</vt:lpstr>
      <vt:lpstr>4.MICRO STEPPING (MULTISTACK)</vt:lpstr>
      <vt:lpstr>4.MICRO STEPPING</vt:lpstr>
      <vt:lpstr>Slide 21</vt:lpstr>
      <vt:lpstr>MODES OF OPERATION OF PERMANENT MAGNET STEPPER MOTOR</vt:lpstr>
      <vt:lpstr>SWITCHING SEQUENCES</vt:lpstr>
      <vt:lpstr>2-PHASE ON MODE</vt:lpstr>
      <vt:lpstr>SWITCHING SEQUENCES</vt:lpstr>
      <vt:lpstr>ALTERNATE 1-PHASE &amp; 2-PHASE ON</vt:lpstr>
      <vt:lpstr>SWITCHING SEQUENCES</vt:lpstr>
      <vt:lpstr>Slide 28</vt:lpstr>
      <vt:lpstr>HYBRID MOTOR</vt:lpstr>
      <vt:lpstr>OPERATION</vt:lpstr>
      <vt:lpstr>Slide 31</vt:lpstr>
      <vt:lpstr>Slide 32</vt:lpstr>
      <vt:lpstr>Slide 33</vt:lpstr>
      <vt:lpstr>Slide 34</vt:lpstr>
      <vt:lpstr>DUAL VOLTAGE DRIVE</vt:lpstr>
      <vt:lpstr>DUAL VOLTAGE DRIVE FOR 2-PHASE OPERATION MODE IN 4 PHASE MOTOR</vt:lpstr>
      <vt:lpstr>Slide 37</vt:lpstr>
      <vt:lpstr>CHOPPER DRIVE CHARTERISTICS</vt:lpstr>
      <vt:lpstr>BIPOLAR DRIVES FOR STEPPER MOTOR</vt:lpstr>
      <vt:lpstr>BASIC BIPOLAR DEVICES</vt:lpstr>
      <vt:lpstr>BASIC BIPOLAR DEVICES FOR 2 PHASE ON MODE</vt:lpstr>
      <vt:lpstr>BIPOLAR L/R DRIVES</vt:lpstr>
      <vt:lpstr>BIPOLAR L/R DRIVES WITH SINGLE VOLTAGE SOURCE</vt:lpstr>
      <vt:lpstr>BIPOLAR CHOPPER DRIVES</vt:lpstr>
      <vt:lpstr>COMPARISION BETWEEN BIPOLAR &amp; UNIPOLAR DRIVES</vt:lpstr>
      <vt:lpstr>Slide 46</vt:lpstr>
      <vt:lpstr>Slide 47</vt:lpstr>
      <vt:lpstr>FLUX LINKAGE</vt:lpstr>
      <vt:lpstr>Slide 49</vt:lpstr>
      <vt:lpstr>    </vt:lpstr>
      <vt:lpstr>   INDUCTANCE PROPERTY OF SRM </vt:lpstr>
      <vt:lpstr>Slide 52</vt:lpstr>
      <vt:lpstr>Slide 53</vt:lpstr>
      <vt:lpstr>Slide 54</vt:lpstr>
      <vt:lpstr>    DRIVES FOR SRM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Conventional DC Motor</vt:lpstr>
      <vt:lpstr>Slide 64</vt:lpstr>
      <vt:lpstr>PERMANENT MAGNET DC MOTOR (SECOND STAGE EVOLUTION)</vt:lpstr>
      <vt:lpstr>PERMANENT MAGNET BRUSHLESS DC MOTOR (THIRD STAGE EVOLUTION)</vt:lpstr>
      <vt:lpstr>Slide 67</vt:lpstr>
      <vt:lpstr>Slide 68</vt:lpstr>
      <vt:lpstr>COMMUTATOR </vt:lpstr>
      <vt:lpstr>Slide 70</vt:lpstr>
      <vt:lpstr>Slide 71</vt:lpstr>
      <vt:lpstr>BLPM SNW MOTOR </vt:lpstr>
      <vt:lpstr>OPERATION OF BLPM SNW MOTOR</vt:lpstr>
      <vt:lpstr>TORQUE EQUATION</vt:lpstr>
      <vt:lpstr>ONE PHASE WINDING –ONE PULSE BLPM DC MOTOR </vt:lpstr>
      <vt:lpstr>Slide 76</vt:lpstr>
      <vt:lpstr>Slide 77</vt:lpstr>
      <vt:lpstr>POWER CONTROLLER OF BLPM DC MOTOR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Parthiban</dc:creator>
  <cp:lastModifiedBy>EEE_DEPT</cp:lastModifiedBy>
  <cp:revision>131</cp:revision>
  <dcterms:created xsi:type="dcterms:W3CDTF">2012-08-03T05:50:01Z</dcterms:created>
  <dcterms:modified xsi:type="dcterms:W3CDTF">2013-09-17T05:55:04Z</dcterms:modified>
</cp:coreProperties>
</file>