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BASIC ELECTRICAL AND ELECTRONICS ENGINEERING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UNIT 4</a:t>
            </a:r>
          </a:p>
          <a:p>
            <a:r>
              <a:rPr lang="en-US" b="1" u="sng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DIGITAL ELECTRONICS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.jpg"/>
          <p:cNvPicPr>
            <a:picLocks noChangeAspect="1"/>
          </p:cNvPicPr>
          <p:nvPr/>
        </p:nvPicPr>
        <p:blipFill>
          <a:blip r:embed="rId3">
            <a:lum bright="-15000" contrast="3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.jpg"/>
          <p:cNvPicPr>
            <a:picLocks noChangeAspect="1"/>
          </p:cNvPicPr>
          <p:nvPr/>
        </p:nvPicPr>
        <p:blipFill>
          <a:blip r:embed="rId3">
            <a:lum bright="-21000" contrast="32000"/>
          </a:blip>
          <a:stretch>
            <a:fillRect/>
          </a:stretch>
        </p:blipFill>
        <p:spPr>
          <a:xfrm>
            <a:off x="0" y="990600"/>
            <a:ext cx="91440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.jpg"/>
          <p:cNvPicPr>
            <a:picLocks noChangeAspect="1"/>
          </p:cNvPicPr>
          <p:nvPr/>
        </p:nvPicPr>
        <p:blipFill>
          <a:blip r:embed="rId3">
            <a:lum bright="-21000" contrast="4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.jpg"/>
          <p:cNvPicPr>
            <a:picLocks noChangeAspect="1"/>
          </p:cNvPicPr>
          <p:nvPr/>
        </p:nvPicPr>
        <p:blipFill>
          <a:blip r:embed="rId3">
            <a:lum bright="-14000" contrast="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.jpg"/>
          <p:cNvPicPr>
            <a:picLocks noChangeAspect="1"/>
          </p:cNvPicPr>
          <p:nvPr/>
        </p:nvPicPr>
        <p:blipFill>
          <a:blip r:embed="rId3">
            <a:lum bright="-19000" contrast="41000"/>
          </a:blip>
          <a:stretch>
            <a:fillRect/>
          </a:stretch>
        </p:blipFill>
        <p:spPr>
          <a:xfrm>
            <a:off x="29104" y="0"/>
            <a:ext cx="911489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9.jpg"/>
          <p:cNvPicPr>
            <a:picLocks noChangeAspect="1"/>
          </p:cNvPicPr>
          <p:nvPr/>
        </p:nvPicPr>
        <p:blipFill>
          <a:blip r:embed="rId3">
            <a:lum bright="-27000" contrast="51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.jpg"/>
          <p:cNvPicPr>
            <a:picLocks noChangeAspect="1"/>
          </p:cNvPicPr>
          <p:nvPr/>
        </p:nvPicPr>
        <p:blipFill>
          <a:blip r:embed="rId3">
            <a:lum bright="-16000" contrast="31000"/>
          </a:blip>
          <a:stretch>
            <a:fillRect/>
          </a:stretch>
        </p:blipFill>
        <p:spPr>
          <a:xfrm>
            <a:off x="0" y="0"/>
            <a:ext cx="8915400" cy="3810000"/>
          </a:xfrm>
          <a:prstGeom prst="rect">
            <a:avLst/>
          </a:prstGeom>
        </p:spPr>
      </p:pic>
      <p:pic>
        <p:nvPicPr>
          <p:cNvPr id="4" name="Picture 3" descr="41.jp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12000" contrast="46000"/>
          </a:blip>
          <a:stretch>
            <a:fillRect/>
          </a:stretch>
        </p:blipFill>
        <p:spPr>
          <a:xfrm>
            <a:off x="2667000" y="3810000"/>
            <a:ext cx="44958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.jpg"/>
          <p:cNvPicPr>
            <a:picLocks noChangeAspect="1"/>
          </p:cNvPicPr>
          <p:nvPr/>
        </p:nvPicPr>
        <p:blipFill>
          <a:blip r:embed="rId3">
            <a:lum bright="-12000" contrast="2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.jpg"/>
          <p:cNvPicPr>
            <a:picLocks noChangeAspect="1"/>
          </p:cNvPicPr>
          <p:nvPr/>
        </p:nvPicPr>
        <p:blipFill>
          <a:blip r:embed="rId3">
            <a:lum bright="-14000" contrast="28000"/>
          </a:blip>
          <a:stretch>
            <a:fillRect/>
          </a:stretch>
        </p:blipFill>
        <p:spPr>
          <a:xfrm>
            <a:off x="0" y="0"/>
            <a:ext cx="9144000" cy="2895600"/>
          </a:xfrm>
          <a:prstGeom prst="rect">
            <a:avLst/>
          </a:prstGeom>
        </p:spPr>
      </p:pic>
      <p:pic>
        <p:nvPicPr>
          <p:cNvPr id="3" name="Picture 2" descr="44.jp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14000" contrast="43000"/>
          </a:blip>
          <a:stretch>
            <a:fillRect/>
          </a:stretch>
        </p:blipFill>
        <p:spPr>
          <a:xfrm>
            <a:off x="2438400" y="2819400"/>
            <a:ext cx="42672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6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-11000" contrast="30000"/>
          </a:blip>
          <a:stretch>
            <a:fillRect/>
          </a:stretch>
        </p:blipFill>
        <p:spPr>
          <a:xfrm>
            <a:off x="0" y="685800"/>
            <a:ext cx="9144000" cy="6172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04800"/>
          </a:xfrm>
        </p:spPr>
        <p:txBody>
          <a:bodyPr>
            <a:noAutofit/>
          </a:bodyPr>
          <a:lstStyle/>
          <a:p>
            <a:pPr algn="ctr"/>
            <a:r>
              <a:rPr lang="en-US" sz="2800" u="sng" dirty="0" smtClean="0">
                <a:solidFill>
                  <a:srgbClr val="FF0000"/>
                </a:solidFill>
                <a:effectLst/>
              </a:rPr>
              <a:t>COMBINATIONAL CIRCUITS</a:t>
            </a:r>
            <a:endParaRPr lang="en-US" sz="2800" u="sng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.jpg"/>
          <p:cNvPicPr>
            <a:picLocks noChangeAspect="1"/>
          </p:cNvPicPr>
          <p:nvPr/>
        </p:nvPicPr>
        <p:blipFill>
          <a:blip r:embed="rId2">
            <a:lum bright="-41000" contrast="5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.jpg"/>
          <p:cNvPicPr>
            <a:picLocks noChangeAspect="1"/>
          </p:cNvPicPr>
          <p:nvPr/>
        </p:nvPicPr>
        <p:blipFill>
          <a:blip r:embed="rId3">
            <a:lum bright="-16000" contrast="4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7.jpg"/>
          <p:cNvPicPr>
            <a:picLocks noChangeAspect="1"/>
          </p:cNvPicPr>
          <p:nvPr/>
        </p:nvPicPr>
        <p:blipFill>
          <a:blip r:embed="rId2">
            <a:lum bright="-16000" contras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.jpg"/>
          <p:cNvPicPr>
            <a:picLocks noChangeAspect="1"/>
          </p:cNvPicPr>
          <p:nvPr/>
        </p:nvPicPr>
        <p:blipFill>
          <a:blip r:embed="rId3">
            <a:lum bright="-14000" contrast="21000"/>
          </a:blip>
          <a:stretch>
            <a:fillRect/>
          </a:stretch>
        </p:blipFill>
        <p:spPr>
          <a:xfrm>
            <a:off x="0" y="0"/>
            <a:ext cx="9144000" cy="4038600"/>
          </a:xfrm>
          <a:prstGeom prst="rect">
            <a:avLst/>
          </a:prstGeom>
        </p:spPr>
      </p:pic>
      <p:pic>
        <p:nvPicPr>
          <p:cNvPr id="3" name="Picture 2" descr="49.jpg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lum bright="-26000" contrast="44000"/>
          </a:blip>
          <a:stretch>
            <a:fillRect/>
          </a:stretch>
        </p:blipFill>
        <p:spPr>
          <a:xfrm>
            <a:off x="0" y="4114800"/>
            <a:ext cx="91440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.jpg"/>
          <p:cNvPicPr>
            <a:picLocks noChangeAspect="1"/>
          </p:cNvPicPr>
          <p:nvPr/>
        </p:nvPicPr>
        <p:blipFill>
          <a:blip r:embed="rId3">
            <a:lum bright="-16000" contrast="22000"/>
          </a:blip>
          <a:stretch>
            <a:fillRect/>
          </a:stretch>
        </p:blipFill>
        <p:spPr>
          <a:xfrm>
            <a:off x="0" y="0"/>
            <a:ext cx="9144000" cy="3505200"/>
          </a:xfrm>
          <a:prstGeom prst="rect">
            <a:avLst/>
          </a:prstGeom>
        </p:spPr>
      </p:pic>
      <p:pic>
        <p:nvPicPr>
          <p:cNvPr id="3" name="Picture 2" descr="50.jp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lum bright="-23000" contrast="40000"/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.jpg"/>
          <p:cNvPicPr>
            <a:picLocks noChangeAspect="1"/>
          </p:cNvPicPr>
          <p:nvPr/>
        </p:nvPicPr>
        <p:blipFill>
          <a:blip r:embed="rId3">
            <a:lum bright="-23000" contrast="38000"/>
          </a:blip>
          <a:stretch>
            <a:fillRect/>
          </a:stretch>
        </p:blipFill>
        <p:spPr>
          <a:xfrm>
            <a:off x="0" y="0"/>
            <a:ext cx="8915400" cy="1447800"/>
          </a:xfrm>
          <a:prstGeom prst="rect">
            <a:avLst/>
          </a:prstGeom>
        </p:spPr>
      </p:pic>
      <p:pic>
        <p:nvPicPr>
          <p:cNvPr id="3" name="Picture 2" descr="51.jpg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lum bright="-26000" contrast="39000"/>
          </a:blip>
          <a:stretch>
            <a:fillRect/>
          </a:stretch>
        </p:blipFill>
        <p:spPr>
          <a:xfrm>
            <a:off x="0" y="1524000"/>
            <a:ext cx="9144000" cy="2590800"/>
          </a:xfrm>
          <a:prstGeom prst="rect">
            <a:avLst/>
          </a:prstGeom>
        </p:spPr>
      </p:pic>
      <p:pic>
        <p:nvPicPr>
          <p:cNvPr id="4" name="Picture 3" descr="52.jpg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lum bright="-24000" contrast="43000"/>
          </a:blip>
          <a:stretch>
            <a:fillRect/>
          </a:stretch>
        </p:blipFill>
        <p:spPr>
          <a:xfrm>
            <a:off x="0" y="4038600"/>
            <a:ext cx="86106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26000" contrast="67000"/>
          </a:blip>
          <a:stretch>
            <a:fillRect/>
          </a:stretch>
        </p:blipFill>
        <p:spPr>
          <a:xfrm>
            <a:off x="990600" y="990600"/>
            <a:ext cx="6934200" cy="2057400"/>
          </a:xfrm>
          <a:prstGeom prst="rect">
            <a:avLst/>
          </a:prstGeom>
        </p:spPr>
      </p:pic>
      <p:pic>
        <p:nvPicPr>
          <p:cNvPr id="3" name="Picture 2" descr="222222.jpg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lum bright="-28000" contrast="53000"/>
          </a:blip>
          <a:stretch>
            <a:fillRect/>
          </a:stretch>
        </p:blipFill>
        <p:spPr>
          <a:xfrm>
            <a:off x="1981200" y="3200400"/>
            <a:ext cx="47244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.jpg"/>
          <p:cNvPicPr>
            <a:picLocks noChangeAspect="1"/>
          </p:cNvPicPr>
          <p:nvPr/>
        </p:nvPicPr>
        <p:blipFill>
          <a:blip r:embed="rId3">
            <a:lum bright="-29000" contrast="4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.jpg"/>
          <p:cNvPicPr>
            <a:picLocks noChangeAspect="1"/>
          </p:cNvPicPr>
          <p:nvPr/>
        </p:nvPicPr>
        <p:blipFill>
          <a:blip r:embed="rId3">
            <a:lum bright="-21000" contrast="38000"/>
          </a:blip>
          <a:stretch>
            <a:fillRect/>
          </a:stretch>
        </p:blipFill>
        <p:spPr>
          <a:xfrm>
            <a:off x="838200" y="1752600"/>
            <a:ext cx="73914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.jpg"/>
          <p:cNvPicPr>
            <a:picLocks noChangeAspect="1"/>
          </p:cNvPicPr>
          <p:nvPr/>
        </p:nvPicPr>
        <p:blipFill>
          <a:blip r:embed="rId3">
            <a:lum bright="-25000" contrast="38000"/>
          </a:blip>
          <a:stretch>
            <a:fillRect/>
          </a:stretch>
        </p:blipFill>
        <p:spPr>
          <a:xfrm>
            <a:off x="0" y="0"/>
            <a:ext cx="9144000" cy="4876800"/>
          </a:xfrm>
          <a:prstGeom prst="rect">
            <a:avLst/>
          </a:prstGeom>
        </p:spPr>
      </p:pic>
      <p:pic>
        <p:nvPicPr>
          <p:cNvPr id="3" name="Picture 2" descr="55.jpg"/>
          <p:cNvPicPr>
            <a:picLocks noChangeAspect="1"/>
          </p:cNvPicPr>
          <p:nvPr/>
        </p:nvPicPr>
        <p:blipFill>
          <a:blip r:embed="rId4">
            <a:lum bright="-19000" contrast="37000"/>
          </a:blip>
          <a:stretch>
            <a:fillRect/>
          </a:stretch>
        </p:blipFill>
        <p:spPr>
          <a:xfrm>
            <a:off x="0" y="5257800"/>
            <a:ext cx="77724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6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-19000" contrast="37000"/>
          </a:blip>
          <a:stretch>
            <a:fillRect/>
          </a:stretch>
        </p:blipFill>
        <p:spPr>
          <a:xfrm>
            <a:off x="0" y="762000"/>
            <a:ext cx="9144000" cy="6096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/>
          </a:bodyPr>
          <a:lstStyle/>
          <a:p>
            <a:pPr algn="ctr"/>
            <a:r>
              <a:rPr lang="en-US" sz="2800" u="sng" dirty="0" smtClean="0">
                <a:solidFill>
                  <a:srgbClr val="FF0000"/>
                </a:solidFill>
              </a:rPr>
              <a:t>HALF ADDER</a:t>
            </a:r>
            <a:endParaRPr lang="en-US" sz="28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.jpg"/>
          <p:cNvPicPr>
            <a:picLocks noChangeAspect="1"/>
          </p:cNvPicPr>
          <p:nvPr/>
        </p:nvPicPr>
        <p:blipFill>
          <a:blip r:embed="rId3">
            <a:lum bright="-29000" contrast="4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.jpg"/>
          <p:cNvPicPr>
            <a:picLocks noChangeAspect="1"/>
          </p:cNvPicPr>
          <p:nvPr/>
        </p:nvPicPr>
        <p:blipFill>
          <a:blip r:embed="rId3">
            <a:lum bright="-13000" contrast="37000"/>
          </a:blip>
          <a:stretch>
            <a:fillRect/>
          </a:stretch>
        </p:blipFill>
        <p:spPr>
          <a:xfrm>
            <a:off x="0" y="0"/>
            <a:ext cx="9144000" cy="3657600"/>
          </a:xfrm>
          <a:prstGeom prst="rect">
            <a:avLst/>
          </a:prstGeom>
        </p:spPr>
      </p:pic>
      <p:pic>
        <p:nvPicPr>
          <p:cNvPr id="3" name="Picture 2" descr="57.jpg"/>
          <p:cNvPicPr>
            <a:picLocks noChangeAspect="1"/>
          </p:cNvPicPr>
          <p:nvPr/>
        </p:nvPicPr>
        <p:blipFill>
          <a:blip r:embed="rId4">
            <a:lum bright="-28000" contrast="50000"/>
          </a:blip>
          <a:stretch>
            <a:fillRect/>
          </a:stretch>
        </p:blipFill>
        <p:spPr>
          <a:xfrm>
            <a:off x="0" y="3505200"/>
            <a:ext cx="91440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.jpg"/>
          <p:cNvPicPr>
            <a:picLocks noChangeAspect="1"/>
          </p:cNvPicPr>
          <p:nvPr/>
        </p:nvPicPr>
        <p:blipFill>
          <a:blip r:embed="rId3">
            <a:lum bright="-26000" contrast="5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-23000" contrast="87000"/>
          </a:blip>
          <a:stretch>
            <a:fillRect/>
          </a:stretch>
        </p:blipFill>
        <p:spPr>
          <a:xfrm>
            <a:off x="609600" y="533400"/>
            <a:ext cx="7924800" cy="1905000"/>
          </a:xfrm>
          <a:prstGeom prst="rect">
            <a:avLst/>
          </a:prstGeom>
        </p:spPr>
      </p:pic>
      <p:pic>
        <p:nvPicPr>
          <p:cNvPr id="3" name="Picture 2" descr="59.jpg"/>
          <p:cNvPicPr>
            <a:picLocks noChangeAspect="1"/>
          </p:cNvPicPr>
          <p:nvPr/>
        </p:nvPicPr>
        <p:blipFill>
          <a:blip r:embed="rId4">
            <a:lum bright="-36000" contrast="50000"/>
          </a:blip>
          <a:stretch>
            <a:fillRect/>
          </a:stretch>
        </p:blipFill>
        <p:spPr>
          <a:xfrm>
            <a:off x="0" y="2819400"/>
            <a:ext cx="91440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7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-11000" contrast="31000"/>
          </a:blip>
          <a:stretch>
            <a:fillRect/>
          </a:stretch>
        </p:blipFill>
        <p:spPr>
          <a:xfrm>
            <a:off x="0" y="685800"/>
            <a:ext cx="9144000" cy="5943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"/>
          </a:xfrm>
        </p:spPr>
        <p:txBody>
          <a:bodyPr>
            <a:noAutofit/>
          </a:bodyPr>
          <a:lstStyle/>
          <a:p>
            <a:pPr algn="ctr"/>
            <a:r>
              <a:rPr lang="en-US" sz="2800" u="sng" dirty="0" smtClean="0">
                <a:solidFill>
                  <a:srgbClr val="FF0000"/>
                </a:solidFill>
              </a:rPr>
              <a:t>HALF ADDER CIRCUIT</a:t>
            </a:r>
            <a:br>
              <a:rPr lang="en-US" sz="2800" u="sng" dirty="0" smtClean="0">
                <a:solidFill>
                  <a:srgbClr val="FF0000"/>
                </a:solidFill>
              </a:rPr>
            </a:br>
            <a:endParaRPr lang="en-US" sz="28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7,2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-19000" contrast="43000"/>
          </a:blip>
          <a:stretch>
            <a:fillRect/>
          </a:stretch>
        </p:blipFill>
        <p:spPr>
          <a:xfrm>
            <a:off x="0" y="609600"/>
            <a:ext cx="9144000" cy="1219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2800" u="sng" dirty="0" smtClean="0">
                <a:solidFill>
                  <a:srgbClr val="FF0000"/>
                </a:solidFill>
              </a:rPr>
              <a:t>FULL ADDER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pic>
        <p:nvPicPr>
          <p:cNvPr id="6" name="Picture 5" descr="28.jp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lum bright="-24000" contrast="53000"/>
          </a:blip>
          <a:stretch>
            <a:fillRect/>
          </a:stretch>
        </p:blipFill>
        <p:spPr>
          <a:xfrm>
            <a:off x="0" y="1828800"/>
            <a:ext cx="9144000" cy="502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8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lum bright="-19000" contrast="58000"/>
          </a:blip>
          <a:stretch>
            <a:fillRect/>
          </a:stretch>
        </p:blipFill>
        <p:spPr>
          <a:xfrm>
            <a:off x="1600200" y="1600200"/>
            <a:ext cx="5638800" cy="337835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9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-12000" contrast="26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0.jpg"/>
          <p:cNvPicPr>
            <a:picLocks noChangeAspect="1"/>
          </p:cNvPicPr>
          <p:nvPr/>
        </p:nvPicPr>
        <p:blipFill>
          <a:blip r:embed="rId3">
            <a:lum bright="-21000" contrast="4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.jpg"/>
          <p:cNvPicPr>
            <a:picLocks noChangeAspect="1"/>
          </p:cNvPicPr>
          <p:nvPr/>
        </p:nvPicPr>
        <p:blipFill>
          <a:blip r:embed="rId3">
            <a:lum bright="-38000" contrast="61000"/>
          </a:blip>
          <a:stretch>
            <a:fillRect/>
          </a:stretch>
        </p:blipFill>
        <p:spPr>
          <a:xfrm>
            <a:off x="0" y="0"/>
            <a:ext cx="9144000" cy="2667000"/>
          </a:xfrm>
          <a:prstGeom prst="rect">
            <a:avLst/>
          </a:prstGeom>
        </p:spPr>
      </p:pic>
      <p:pic>
        <p:nvPicPr>
          <p:cNvPr id="3" name="Picture 2" descr="32.jpg"/>
          <p:cNvPicPr>
            <a:picLocks noChangeAspect="1"/>
          </p:cNvPicPr>
          <p:nvPr/>
        </p:nvPicPr>
        <p:blipFill>
          <a:blip r:embed="rId4">
            <a:lum bright="-24000" contrast="36000"/>
          </a:blip>
          <a:stretch>
            <a:fillRect/>
          </a:stretch>
        </p:blipFill>
        <p:spPr>
          <a:xfrm>
            <a:off x="0" y="2743200"/>
            <a:ext cx="91440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141</TotalTime>
  <Words>18</Words>
  <Application>Microsoft Office PowerPoint</Application>
  <PresentationFormat>On-screen Show (4:3)</PresentationFormat>
  <Paragraphs>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Concourse</vt:lpstr>
      <vt:lpstr>BASIC ELECTRICAL AND ELECTRONICS ENGINEERING </vt:lpstr>
      <vt:lpstr>COMBINATIONAL CIRCUITS</vt:lpstr>
      <vt:lpstr>HALF ADDER</vt:lpstr>
      <vt:lpstr>HALF ADDER CIRCUIT </vt:lpstr>
      <vt:lpstr>FULL ADDER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ELECTRICAL AND ELECTRONICS E NGINEERING </dc:title>
  <dc:creator/>
  <cp:lastModifiedBy>EEE</cp:lastModifiedBy>
  <cp:revision>55</cp:revision>
  <dcterms:created xsi:type="dcterms:W3CDTF">2006-08-16T00:00:00Z</dcterms:created>
  <dcterms:modified xsi:type="dcterms:W3CDTF">2014-04-09T11:01:24Z</dcterms:modified>
</cp:coreProperties>
</file>